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tags/tag1.xml" ContentType="application/vnd.openxmlformats-officedocument.presentationml.tags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tags/tag2.xml" ContentType="application/vnd.openxmlformats-officedocument.presentationml.tags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ppt/ink/inkAction14.xml" ContentType="application/vnd.ms-office.inkAction+xml"/>
  <Override PartName="/ppt/ink/inkAction15.xml" ContentType="application/vnd.ms-office.inkAction+xml"/>
  <Override PartName="/ppt/ink/inkAction16.xml" ContentType="application/vnd.ms-office.inkAction+xml"/>
  <Override PartName="/ppt/ink/inkAction17.xml" ContentType="application/vnd.ms-office.inkAction+xml"/>
  <Override PartName="/ppt/ink/inkAction18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6"/>
  </p:notesMasterIdLst>
  <p:sldIdLst>
    <p:sldId id="487" r:id="rId2"/>
    <p:sldId id="280" r:id="rId3"/>
    <p:sldId id="411" r:id="rId4"/>
    <p:sldId id="281" r:id="rId5"/>
    <p:sldId id="282" r:id="rId6"/>
    <p:sldId id="283" r:id="rId7"/>
    <p:sldId id="386" r:id="rId8"/>
    <p:sldId id="485" r:id="rId9"/>
    <p:sldId id="41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432" r:id="rId18"/>
    <p:sldId id="291" r:id="rId19"/>
    <p:sldId id="483" r:id="rId20"/>
    <p:sldId id="433" r:id="rId21"/>
    <p:sldId id="292" r:id="rId22"/>
    <p:sldId id="434" r:id="rId23"/>
    <p:sldId id="293" r:id="rId24"/>
    <p:sldId id="486" r:id="rId25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CC"/>
    <a:srgbClr val="DDDDDD"/>
    <a:srgbClr val="009900"/>
    <a:srgbClr val="66FF33"/>
    <a:srgbClr val="0000FF"/>
    <a:srgbClr val="800000"/>
    <a:srgbClr val="990000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83" autoAdjust="0"/>
  </p:normalViewPr>
  <p:slideViewPr>
    <p:cSldViewPr>
      <p:cViewPr varScale="1">
        <p:scale>
          <a:sx n="120" d="100"/>
          <a:sy n="120" d="100"/>
        </p:scale>
        <p:origin x="134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56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1:3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6732">
    <iact:property name="dataType"/>
    <iact:actionData xml:id="d0">
      <inkml:trace xmlns:inkml="http://www.w3.org/2003/InkML" xml:id="stk0" contextRef="#ctx0" brushRef="#br0">3999 6872 0,'0'0'12,"0"0"-9,0 0 6,0 0-1,0 0 2,0 0-1,49 21 0,-7-17 1,8-4-1,7-4 0,10 0 1,15 8-1,22 4 1,16 5-1,33-1 1,4-3-1,-8 3 0,-8 0 1,-17-3-1,12-5 0,1-4 1,33-4-1</inkml:trace>
    </iact:actionData>
  </iact:action>
  <iact:action type="add" startTime="134848">
    <iact:property name="dataType"/>
    <iact:actionData xml:id="d1">
      <inkml:trace xmlns:inkml="http://www.w3.org/2003/InkML" xml:id="stk1" contextRef="#ctx0" brushRef="#br0">4371 9659 0,'0'0'2,"0"0"0,0 0 7,0 0 1,0 0-1,0 0 2,0 0-3,0 0 1,58 0 1,-16-4-1,24-5 1,25 1 0,45 4-1,30 8 1,24 4-1,25 5-1,9 3 2,-1 1 0,13-5-1,0-3 0,-9-13 0</inkml:trace>
    </iact:actionData>
  </iact:action>
  <iact:action type="add" startTime="141064">
    <iact:property name="dataType"/>
    <iact:actionData xml:id="d2">
      <inkml:trace xmlns:inkml="http://www.w3.org/2003/InkML" xml:id="stk2" contextRef="#ctx0" brushRef="#br0">9311 9812 0,'0'0'3,"0"0"-2,0 0 8,0 0 1,0 0-1,0 0 2,0 0-4,0 0 4,0 0-3,58-16 1,-25 7 1,9 1-1,7 4 0,9 4 1,21 0-1,32 0 1,38 0 0,29 0-1,25 0 0,12 0 0,21-8 0,50-9 1,40-4-1</inkml:trace>
    </iact:actionData>
  </iact:action>
  <iact:action type="add" startTime="148184">
    <iact:property name="dataType"/>
    <iact:actionData xml:id="d3">
      <inkml:trace xmlns:inkml="http://www.w3.org/2003/InkML" xml:id="stk3" contextRef="#ctx0" brushRef="#br0">4189 10947 0,'0'0'2,"0"0"3,0 0 7,0 0-8,0 0 4,0 0 2,0 0-1,42-21 1,-18 17-1,26-5 0,24 1 1,26-4-1,24-1 0,37 1 2,21 4 2,42-5-8,36-3 4,-3-1 1,61-8-1,67-16 0</inkml:trace>
    </iact:actionData>
  </iact:action>
  <iact:action type="add" startTime="152226">
    <iact:property name="dataType"/>
    <iact:actionData xml:id="d4">
      <inkml:trace xmlns:inkml="http://www.w3.org/2003/InkML" xml:id="stk4" contextRef="#ctx0" brushRef="#br0">8438 10665 0,'0'0'9,"0"0"0,0 0 1,0 0-1,0 0 0,46-17 1,8 1-1,24-9 0,26 4 1,7 5-1,34-1 1,21 1-1,24 3 0,21-3 1,-4 7-1,-5 5 0,-7-4 1,-5 4-1,1 0 1,32-9-1,29-7 0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035">
    <iact:property name="dataType"/>
    <iact:actionData xml:id="d0">
      <inkml:trace xmlns:inkml="http://www.w3.org/2003/InkML" xml:id="stk0" contextRef="#ctx0" brushRef="#br0">3502 5581 0,'0'0'5,"0"0"-5</inkml:trace>
    </iact:actionData>
  </iact:action>
  <iact:action type="add" startTime="18091">
    <iact:property name="dataType"/>
    <iact:actionData xml:id="d1">
      <inkml:trace xmlns:inkml="http://www.w3.org/2003/InkML" xml:id="stk1" contextRef="#ctx0" brushRef="#br0">3916 5601 0,'0'0'5,"0"0"5,41 0-1,-3 5 1,24-1-2,37 0 4,25 0-3,9 0-2,-1 4 2,-12 1 1,0-5 1,8-4-3,5-4 1,-9 4 0,-4 4 1,-4 0-1,12 0 1,17-4-1,8 0 0,4 0 1,8-4-1,13 0 0,-4-4 1,0-1-1,0-3 1,4-1-1,12-3 1,17-5-1,0 0 0,-9 5 0,9-1 1,-4 1-1,-9 3 1,1-3-1,7 3 1,-3 1-1,-5 4 0,13-5 0,-4 5 1,-13 4-1,9 0 1,16 0-1,-8-1 1,4 5-1,4-4 0,-4 0 1,-4 0-1,12-4 0,1 4 1,-14-1-1,5 1 1,0 4-1,-8 0 0,4 0 1,12 0-1,-4-4 1,9 0-1,24 0 0,-4 0 1,9-5-1,20 1 0,-9-4 1,14-1-1,-1 9 1,-4-4-1,17 8 0,3 0 1,30 4-1,20 8 1,42 1-1,66 8 0</inkml:trace>
    </iact:actionData>
  </iact:action>
  <iact:action type="add" startTime="38092">
    <iact:property name="dataType"/>
    <iact:actionData xml:id="d2">
      <inkml:trace xmlns:inkml="http://www.w3.org/2003/InkML" xml:id="stk2" contextRef="#ctx0" brushRef="#br0">8943 5146 0,'0'0'4,"0"0"-4,0 0 9,0 0 4,0 0-6,0 0 4,0 0-2,0 0-1,0 0 0,0 0 2,0 0-1,0 0 1,0 0-1,62-29 1,-33 25-1,4 0 0,8 4 1,13 0-1,12 4 1,13 0-1,4 0 2,-5-4-2,1-4 0,-4 4 2,3 4-3,1 4 1,16 5 2,-4 3-4,4-7 3,-8-5 1,-8-8-3,-1 0 1,1 4 2,-1 4-3,5 8 1,-4 5 4,-5-1-6,-8-3 2,-8-5 1,0-4-2,-4-4 1,4 0 3,8 0-4,9 4 0,3 4 4,1 1-4,-9-1 1,-8 0 1,-4 1-2,-8-1 6,-5-4-7,-3-4 1,7 0 1,13 0 2,13-4-3,12 4 1,0 0 5,-5 0-7,-7 4 0,-5-4 3,-4-4 2,9-4-4,3-5 0,5 1 5,4 8-6,0 4 1,-4 8 2,-5 0 0,-7-4-1,-1-4 0,13-4 2,16 0-3,17 4 1,-4 4 2,-9 4-3,-12 1 1,-8-1 1,0-4 0,12-4-2,16 0 4,5 4-4,-8 0 0,-13 1 2,-16-1 1,-1-4-4,17 0 3,13-4 0,8 4-1,-9 4-1,-16 0 5,-16 0-5,-13-4 0,4 0 4,17-4-4,24-4 0,5-1 1,-4 5 4,-13 4-7,-16 0 5,-5-4-3,13-8 1,16-5 3,17 5-1,0 3-6,-12 5 5,-5 0-1,5-4 0,12-5 3,12 5-4,13 4 0,8-4 2,25 8 1,54-13-3,78-12 0</inkml:trace>
    </iact:actionData>
  </iact:action>
  <iact:action type="add" startTime="60135">
    <iact:property name="dataType"/>
    <iact:actionData xml:id="d3">
      <inkml:trace xmlns:inkml="http://www.w3.org/2003/InkML" xml:id="stk3" contextRef="#ctx0" brushRef="#br0">6279 5432 0,'0'0'5,"0"0"-5,0 0 9,0 0 2,0 0-1,0 0-2,0 0 1,0 0 0,0 0 0,-29 41 1,29-37-1,0 0 1,0 0-1,0 1 0,0-1 1,4 0-1,0 0 0,8 0 1,-3-4-1,7 0 1,9 0-1,-25 0 0,62-8 1,-25 0-1,0-1 0,1 1 1,-5 4-1,0 0 0,-4 4 1,0 0 0,8 4-1,4 0 0,17 4 2,9-4-3,11 1 2,-8-5-1,5-5 0,-9 1 1,-4 0-1,-8 0 1,-4 4-1,3 4 0,5 0 1,13 0-1,11 1 0,-3-5 1,0-5-1,-5-3 1,-16 4-1,-8 0 0,-5 0 1,-8 0-1,-8-1 0,0 5 2,-8 0-3,0 0 1,-1 0 1,1 5-1,0-1 0,-1 0 1,5 0 0,0 0-1,0-4 0,4 0 1,4-4-1,4-4 0,5-1 0,-5 1 1,-4-4-1,-4-1 0,-4 1 1,-5 0-1,1-1 1,-4-3-1,-1-1 0,5 0 1,-13 1-1,5-1 1,-5 1-1,-4-1 0,0 1 1,0-1-2,-4 0 2,0-3 0,4-9-1,1-4 1,3-5-2,4-7 2,5-5 0,-1-8-1,1 0 0,4-4 1,-17 4-1,4 0 2,-4 4-2,-4-4 2,4-4 2,0-4-9,1 0 6,-1 8-1,0 0 0,0 0 0,0 0 1,-4 0 0,-4 0 0,-4-8-1,-5 8 2,1 8-2,-5-8-2,1 17 3,3-1 2,1 9-6,0 8 7,3 9-6,-3-9 3,4 8 1,-1 9-5,1-8 6,0 7-1,-1 1-3,1 0-1,0 0 1,-13-1 2,1-7 0,-9-1 1,-9-16-1,-7 0-3,-13 8 6,-8 0-8,-13 9 7,-12 7-5,-12 1 3,-17 0 2,-4 8-6,-5 0 3,-3 8 2,4 0-1,16 1 0,21-1 0,8-16-3,13 8 2,-9-9 0,17 9 2,-8 9 0,4-9-5,4 8 4,16 0 0,-4-8 2,13 8-6,8-8 5,4 9 1,5-9-7,-1 8 7,4-8-6,5 8 5,0-8 2,3 9-7,1-9 2,0 8 3,4-8 0,0 8-5,-1-8 4,1 8-1,0-8 2,0 9-2,-4 7 2,-1 1-1,1 8-4,-4 24 8,-1 26-9,-3 24 7,-1 25-5,-3-16 5,-1 0-6,0-9 5,0 9-4,5-9 5,4-4 0,3-8-7,5-8 4,0-9 0,0-3 1,0-5-1,0-8 1,8-5 2,4 5-6,21 16 4,8 17 2</inkml:trace>
    </iact:actionData>
  </iact:action>
  <iact:action type="add" startTime="77429">
    <iact:property name="dataType"/>
    <iact:actionData xml:id="d4">
      <inkml:trace xmlns:inkml="http://www.w3.org/2003/InkML" xml:id="stk4" contextRef="#ctx0" brushRef="#br0">6283 16147 0,'0'0'5,"0"0"-5,0 0 9,0 0 0,-50 8 1,42-8 1,-1 0-1,5 0-3,0 0 2,4 0 0,0 0 0,0 0 1,0 0-1,128-8 1,-3-1-1,15-7 0,-7-5 1,-13 0 0,-17 5-1,-8 3 0,-4 5 1,0 4-1,0 4 0</inkml:trace>
    </iact:actionData>
  </iact:action>
  <iact:action type="add" startTime="78230">
    <iact:property name="dataType"/>
    <iact:actionData xml:id="d5">
      <inkml:trace xmlns:inkml="http://www.w3.org/2003/InkML" xml:id="stk5" contextRef="#ctx0" brushRef="#br0">8078 15621 0,'0'0'13,"0"0"-4,0 0-2,0 0-1,0 0 3,0 0 1,0 0-1,0 0 1,0 0-1,0 0 0,0 0 1,0 0-1,0 0 0,42 0 1,-34 0-1,8 0 1,13 4-2,5 4 1,3 1 1,4-1 0,9 0-1,-1-4 1,5-4-1,4-4 0,8 0 1,1 0 0,-5-4-1,0 3 0,-9 1 1,-7 0-1,-5 0 0,1 0 1,-1-4-1,9-9 0</inkml:trace>
    </iact:actionData>
  </iact:action>
  <iact:action type="add" startTime="79220">
    <iact:property name="dataType"/>
    <iact:actionData xml:id="d6">
      <inkml:trace xmlns:inkml="http://www.w3.org/2003/InkML" xml:id="stk6" contextRef="#ctx0" brushRef="#br0">10085 16279 0,'0'0'11,"0"0"-3,0 0-1,0 0 5,0 0-5,45-4 2,-12 0 0,1 0 1,-1 0-1,0-1 1,-4 5-1,8 0 0,0-4 1,29 0-1,42-4 2,33-9-2,16-7 2,0-5-4,4 0 2,5 4 4,-9 0-5,-12 0 1,-29-4 1</inkml:trace>
    </iact:actionData>
  </iact:action>
  <iact:action type="add" startTime="93372">
    <iact:property name="dataType"/>
    <iact:actionData xml:id="d7">
      <inkml:trace xmlns:inkml="http://www.w3.org/2003/InkML" xml:id="stk7" contextRef="#ctx0" brushRef="#br0">12129 15571 0,'0'0'5,"0"0"-5,0 0 11,0 0-5,0 0 5,0 0-4,0 0 3,0 0 0,0 0-2,20 42 2,-15-38 0,-1 0-1,0 0 0,0 0 1,4 0-1,1 0 1,3 1-1,4-1 0,5 4 1,4 0-1,8 1 0,8 3 1,5 0-1,8 5 1,0 0-2,8 3 3,8 1-2,9-4 0,20 3 1,13 1-1,-1-5 1,-11-7-1,-9-5 0,-17 0 1,-8 0-1,-8 0 0,-8 5 1,-5-5-1,-7 0 0,-5 0 0,4 0 1,13-8 0,32-13-2</inkml:trace>
    </iact:actionData>
  </iact:action>
  <iact:action type="add" startTime="94341">
    <iact:property name="dataType"/>
    <iact:actionData xml:id="d8">
      <inkml:trace xmlns:inkml="http://www.w3.org/2003/InkML" xml:id="stk8" contextRef="#ctx0" brushRef="#br0">14106 16341 0,'0'0'8,"0"0"-1,0 0 5,0 0-2,0 0-4,0 0 4,0 0 1,0 0-3,0 0 1,25 46 1,4-42-1,17-4 0,24-4 1,29 0-1,17 4 1,17-4 0,20-1 0,16-3 0,22-13-1,20-20 0</inkml:trace>
    </iact:actionData>
  </iact:action>
  <iact:action type="add" startTime="104078">
    <iact:property name="dataType"/>
    <iact:actionData xml:id="d9">
      <inkml:trace xmlns:inkml="http://www.w3.org/2003/InkML" xml:id="stk9" contextRef="#ctx0" brushRef="#br0">8484 6107 0,'0'0'1,"0"0"6,0 0-1,0 0 7,0 0-8,0 0 5,0 0-2,0 0 2,0 0 0,0 0-1,45 0 0,-28 0 1,8 0-1,8-5 0,12 1 1,-8 0-1,1 0 0,-5 0 0,0-4 1,0-1-1,4-3 1,5-5-1,3 1 2,9-5 0,0 4-2,4 5 0,-5 4 1,1 4-1,-4 4 0,4 0 1,4-5-1,-1-3 1,6 0-2,-6-5 2,6-3-1,-1 3 1,-5 5-1,-7 4 0,0 4 2,-5 4-3,5 0 1,0 0 1,-1 1-1,5-5 0,0 0 1,0-5-1,-1-3 1,5 0 2,-4 0-6,0-1 3,0 5 1,-5 4-1,5 0 1,4 4-1,0 1 2,4-1-3,-4 0 1,0-4 1,0-4-1,-4-5 0,-1 1 1,1 0-1,0 4 1,-4 0 0,-1 4-2,-3 4 1,8 0 1,-1 4-1,1-4 1,4 0-1,4 1 2,4-1-4,9 0 3</inkml:trace>
    </iact:actionData>
  </iact:action>
  <iact:action type="add" startTime="112906">
    <iact:property name="dataType"/>
    <iact:actionData xml:id="d10">
      <inkml:trace xmlns:inkml="http://www.w3.org/2003/InkML" xml:id="stk10" contextRef="#ctx0" brushRef="#br0">6365 16271 0,'0'0'5,"0"0"-5,0 0 8,0 0 2,0 0 0,0 0-2,0 0 1,0 0 1,21 41-1,-4-37 1,7 1-1,14-1 0,11 4 0,13 4 1,17 1 0,-9 3-1,5-3 1,-1-1-1,1-3 0,8-1 0,8 0 1,4 5-1,0-1 1,-4 0-1,0-3 1,-4-1-1,8 0 0,8 0 1,5 1-1,4-1 1,-9 0-1,-8 1 0,0-1 1,5 4-1,3 1 0,9-1 0,0-4 1,-13-3-1,0-1 1,0 0-1,5 4 0,-1 5 1,1-1-1,-5-4 0,0-4 1,-3-4-1,11 5 1,5-1-1,8 4 0,4-4 1,-12-4-1,3 0 1,10 0-1,-1 4 1,-4 0-1,-9 1 0,-11-5 1,-1-5-1,9 5 1,-9 5-1,13 3 0,-13 0 1,0-4-1,-4-4 1,-4 0-1,9 0 0,11 4 1,1 5-1,-9-1 0,-3 0 1,-17-4-1,8-4 0,-5 0 1,22 4-1,4 1 1,-1-1-1,-3 0 0,-9 0 1,-4-8-1,5 0 1,-1 0-1,4 4 0,-3 4 0,-17 0 1,-5 0-1,-3-4 1,3 0-1,-3-4 0,7 0 1,9 0-1,0 4 1,0 4-2,-4 0 2,-12-4 0,-1 0-1,5-4 0,16 0 1,-4-1-1,4 5 0,0 5 1,-12-1-1,-8 0 0,-13 0 1,-13 0-1,-3 0 0,-5-4 1,-4 0-1,-3 0 0,-5 0 1,-5 4 0,-3 1-1,-4-1 0,-5-4 0,0 0 1,-3 4-2,-1-4 3,0-8-3</inkml:trace>
    </iact:actionData>
  </iact:action>
  <iact:action type="add" startTime="124266">
    <iact:property name="dataType"/>
    <iact:actionData xml:id="d11">
      <inkml:trace xmlns:inkml="http://www.w3.org/2003/InkML" xml:id="stk11" contextRef="#ctx0" brushRef="#br0">9022 5399 0,'0'0'5,"0"0"-5,0 0 10,91 8-2,12-12 2,54-9 1,29-3-3,1-5 1,11-4 1,-20 4-2,-4 5 1,0 3 1,-9 5-1,1 8 1,-30 4-1</inkml:trace>
    </iact:actionData>
  </iact:action>
  <iact:action type="add" startTime="124965">
    <iact:property name="dataType"/>
    <iact:actionData xml:id="d12">
      <inkml:trace xmlns:inkml="http://www.w3.org/2003/InkML" xml:id="stk12" contextRef="#ctx0" brushRef="#br0">11285 5204 0,'0'0'6,"0"0"4,0 0 0,0 0-2,0 0 3,0 0 0,0 0-4,0 0 2,0 0 0,0 0 1,49 0-1,-32 0 0,-1 0 1,5 0-1,0 0 1,4 4-1,4 0 0,8-4 1,4 0-1,5 0 1,8-4-1,-1 0 1,-7-4 0,-1-1-2,-7 5 2,-1 0-1,-4 0 1,-4 0-1,-4 4 1,0 0-1,-1 0 0,-3 0 1,0 0-2,-5 0 2,1 0 0,-5 0-1,1 0 0,-5 0 1,0 0-1</inkml:trace>
    </iact:actionData>
  </iact:action>
  <iact:action type="add" startTime="133040">
    <iact:property name="dataType"/>
    <iact:actionData xml:id="d13">
      <inkml:trace xmlns:inkml="http://www.w3.org/2003/InkML" xml:id="stk13" contextRef="#ctx0" brushRef="#br0">4123 16201 0,'0'0'5,"0"0"-5,-75-25 8,-7-33 1,-34-50 1,8-41 2,34-17-5,41-3 2,33 3 1,33-29-1,33-28 0,17-5 1,-9 34-1,-8 32 0,-16 42 1,-17 37-1,-8 21 1,0 12-1,8 5 0,8-1 1,34-3-1,41-5 0,16 0 1,34 0-1,24 0 0,13 5 1,20 3-1,5 5 1,3 12-1,13 4 0,5 4 1,-1 5-1,21-5 0,0 9 1,16-5-1,13 0 1,12 1-1,13 3 0,16 9 1,17 0-1,12-4 0,5-5 1,3-3-1,-20-5 1,-17 5-1,-12 7 0,-37 9 1,16 17-1,-4 16 1,-17 13-1,1-1 0,-25 5 0,-21-5 1,4-3 0,-25-5-1,-20-8 0,-5 4 0,-16 4 1,-8 1-1,-5-1 1,-24-4-1,-30-8 0,-15-4 1,-10 3-1,-3 1 1,-8 0-1,-9 0 0,-17-4 0,-3-1 1,-13 1 0,-8-4-1,-4 3 0,-1 5 0,1 12 1,8 21 0,8 29 0,9 38-1,-1 24 1,5 24 1,4 18 0,-5-1-6,-3-7 7,-9-10-2,-4-7 0,-8-9-4,-13-8 4,-12-12 2,-12-13-3,-13 5 0,-8-1 0,-46 9-1,-53 8 1,-91 8 2,-75-17-1,25-32-3,20-54 3,30-55 1</inkml:trace>
    </iact:actionData>
  </iact:action>
  <iact:action type="add" startTime="138166">
    <iact:property name="dataType"/>
    <iact:actionData xml:id="d14">
      <inkml:trace xmlns:inkml="http://www.w3.org/2003/InkML" xml:id="stk14" contextRef="#ctx0" brushRef="#br0">14963 15422 0,'0'0'5,"0"0"-5,0 0 8,0 0 2,0 0 2,0 0-6,0 0 3,0 0 0,0 0 1,0 0 0,0 0-1,0 0 0,0 0 1,49-16-1,-32 20 0,0 4 1,3 0-1,-3 1 1,-1-1-1,1 0 0,-1 0 1,-3 1-1,-1-1 1,1 0 0,-1-4-2,1 1 2,-1 3-1,0-4 0,1 0 1,-1 0-1,1 0 0,-1 1 1,0-1-1,-3 0 0,-1 0 1,0 0-1,0 0 1,1 0-1,-1 1 1,0-1-1,1 0 0,-1 0 1,4 0-1,-8 0 1,5 0-1,-1 0 2,4 1-3,5 3 1,4 0 1,-9-4-1,5 0 0,-1 1 1,1-1-1,-5 0 0,1 0 1,-5-4-1,0 0 0,-4 0 1,0 0-1,0 0 0,1 0 1,-1 0 0,0-4-2,8-4 1</inkml:trace>
    </iact:actionData>
  </iact:action>
  <iact:action type="add" startTime="145201">
    <iact:property name="dataType"/>
    <iact:actionData xml:id="d15">
      <inkml:trace xmlns:inkml="http://www.w3.org/2003/InkML" xml:id="stk15" contextRef="#ctx0" brushRef="#br0">8790 4881 0,'0'0'5,"0"0"-5,0 0 12,0 0-4,0 0-1,0 0 2,0 0 2,0 0-1,37 0-3,0 0 5,17 4-5,21 0 2,20 5 1,-4-5-1,-4-4 1,-13 0-1,-12-4 1,4-5-1</inkml:trace>
    </iact:actionData>
  </iact:action>
  <iact:action type="add" startTime="184585">
    <iact:property name="dataType"/>
    <iact:actionData xml:id="d16">
      <inkml:trace xmlns:inkml="http://www.w3.org/2003/InkML" xml:id="stk16" contextRef="#ctx0" brushRef="#br0">4839 12420 0,'0'0'5,"0"0"-5,0 0 9,54-8 3,28-4-6,34-5 5,17-4-1,-18-3 0,-15 7-3,-5 5 2,4-1 1,17 5-1,4 4 0,4 4 1,13 4-1,-5 4 1,17 1-1,0-1 0,-13-4 1,-7 4-1,-1 5 0,0-1 1,0 0-1,-3-7 1,-5-5-1,0 4 0,-5 4 1,5 0-1,-16-4 1,3-4-1,1-4 0,-1 0 1,-3 4-1,-5 8 0,-4 1 1,-8-5-1,-4-4 1,-4-4-1,-1-5 0,1 1 1,-5 4-1,-7 4 0,-1 0 1,0 4-1,0 0 1,-4-4-1,-4 0 1,0-4-1,0 0 0,0-4 2,0-1-1,-4 1-1,-5 4 0,1 0 1,-9 4-1,1 0 0,-1 4 2,0 0-3,1 0 2,-1 0-1,0-4 0,5 0 1,-5 0-1,1-4 3,3 0-6,5-4 5,-5 0-2,-3 4 0,-1-1 0,-4 1 1,-4 0-1,-4 0 1,-4 0 0,0 4-2,-4 0 2,-1 0-3,1 0 3,4 4-1,0 0 0,4 0 1,-9 0-1,5 1 0,0-1 1,0 0-1,-4-4 1,3 0-1,-7 0 0,0 0 1,-1 0-1,5 0 0,-13 0 1,4 0-1,1 0 1,-1 0-1,1 0 0,-5 0 0,0 0 1,1 0-1,-1 0 1,0 0-1,0 0 1,1 0-1,-1 0 0,0 0 1,0 0-1,1 0 0,-1 0 1,0 0-1,1 0 0,-9 0 1,4 0-1,0 0 0,0 0 1,0 0-1,0 0 0,0 0 0,1 0 1,-1 0 0,0 0-1,0 0 0,0 0 1,0 0-1,0 0 0,0 0 1,1 0-1,3 0 0,-8 0 1,8 0-1,5 0 1,7-4-1,22 0 1</inkml:trace>
    </iact:actionData>
  </iact:action>
  <iact:action type="add" startTime="186445">
    <iact:property name="dataType"/>
    <iact:actionData xml:id="d17">
      <inkml:trace xmlns:inkml="http://www.w3.org/2003/InkML" xml:id="stk17" contextRef="#ctx0" brushRef="#br0">14934 12168 0,'0'0'10,"0"0"-4,0 0 3,0 0 1,0 0-1,0 0 0,0 0 1,0 0-1,0 0 0,0 0 1,0 0-1,0 0 1,0 0-1,0 0 0,50 0 1,-30 0-1,17 0 0,13 0 1,12 4 0,8 0-1,1 0 0,3-4 1,5 0 1,12 0-2,8 0 0,9 0 0,8 0 3,-1 0-4,1 4 0,8 1 1,1-5 3,-1 0-4,0 0 1,-4 4 0,-4-4 0,-5 0 2,1 0-3,0 0 1,8 0 2,0 0-2,-4-4-1,-1-1 2,1 1 0,0 0 0,-4 4-2,-5 0 1,-7 0 3,-5 0-5,8-4 2,1 0 1,3 0 2,1 0-5,-9 4 2,-8 0 0,-4 0 4,-4 0-5,-5 0-1,5-5 3,8 5 2,0 0-3,0 0-2,0 5 2,-8-1 2,-9 0-4,-7-4 3,-9 0 1,0 0-3,12 0 6,17-8-9,29-26 7</inkml:trace>
    </iact:actionData>
  </iact:action>
  <iact:action type="add" startTime="191556">
    <iact:property name="dataType"/>
    <iact:actionData xml:id="d18">
      <inkml:trace xmlns:inkml="http://www.w3.org/2003/InkML" xml:id="stk18" contextRef="#ctx0" brushRef="#br0">11537 12230 0,'0'0'5,"0"0"-5,0 0 11,0 0-3,0 0-1,0 0 4,66 12-3,-28-7 1,3-5 1,0 0-1,5 0 0,-1 0 0,5 0 0,4 0 1,8 0-1,8 0 2,13 0-2,4 0 0,4 0 0,-8-5 1,-13 1-1,-16-4 0</inkml:trace>
    </iact:actionData>
  </iact:action>
  <iact:action type="add" startTime="195653">
    <iact:property name="dataType"/>
    <iact:actionData xml:id="d19">
      <inkml:trace xmlns:inkml="http://www.w3.org/2003/InkML" xml:id="stk19" contextRef="#ctx0" brushRef="#br0">6601 11149 0,'0'0'5,"0"0"-5,0 0 8,54-16 1,-21-1 1,8-12 1,1-4-3,-1-4 3,-4 0-2,-3 4 0,-5 4 0,-5 4-1,9 0 2,-4 4 2,17-4-3,8-4 2,12-4-3,4-4 2,1 0-1,-13 8 0,-9 4 1,-3 4-1,-5 0 1,-4 1-2,1-1 3,3 0-2,9-4 0,3-3 0,9-6 4,9 1-7,3 0 2,5 0 5,-1-4-7,-3-1 6,-5 5-5,-12 4 6,0 5-8,4 3 4,17-4 2,20-4 1,17-4-6,4 4 2,0 0 1,4-4 0,4-4 5,0-5-8,-8 5 7,-8 0-6,-8 4 4,-1-1-5,5 1 5,-9 8-2,-4 1 2,-4-1-5,0-4 6,0 4-4,-4 4 5,0 5-8,-8 7 7,-1 5-5,1 4 5,-1-4-6,5-4 4,4 0 1,0 3-1,-4 5 0,-1 5-4,1 3 5,-4 4-2,-13 1 1,-4-1-2,-8-4 2,-9 1 1,-3 3-4,-1 0 3,0 1-1,-3 3 5,3 5-8,-4 8 2,0 4 4,1 5-1,-5-5-5,-4-4 2,-4 0 5,-5-5-7,-3 1 6,-1-4-5,-3 0 6,-5-1-7,0-3 6,-4 0-2,1-1-4,-1 1 4,0-1-1,-4 1 5,0 3-5,0 1-4,-4 12 4,-5 17 2,-7 12-1,-9 13 0,0-5-2,0-8 7,5-4-10,-9-4 2,0 4 6,-4 0-7,-5 4 3,1 0 4,0 0-8,-4 4 9,-13 13-6,-16 8-1,-9 4 1,4-8 6,13-13-8,17-4 3,-9 5 5,9 3-9,-13 13 4,-25 13 3,-21 7-5,-16 1 7,5-13-6,19-12-2,10-8 6,-1-5-4,-8 0 6,-5-8-8,-7-4 2,-5-4 5,9-12-7,-5-13 2,-4-9 7,-16-7-9,-17-9 3,-8-12 5,-21-21-8,-12-17 0,0-8 7,-4-4-6,-1 4 4,18 5-2,11-9-2,17-13 7,25-11-5,17-18-4,0-36 4,16-38 5,4-50-8</inkml:trace>
    </iact:actionData>
  </iact:action>
  <iact:action type="add" startTime="197839">
    <iact:property name="dataType"/>
    <iact:actionData xml:id="d20">
      <inkml:trace xmlns:inkml="http://www.w3.org/2003/InkML" xml:id="stk20" contextRef="#ctx0" brushRef="#br0">14437 11758 0,'0'0'10,"0"0"-4,-49-29 3,32 17 1,5-1 0,-1-3 2,9-1-6,4 17 5,21-66-1,20-9-3,38-45 2,37-37 1,12-9-1,25 1 0,-4 3 1,4 5-1,-8 12 0,-13 12 1,1 22-1,-5 15 1,-4 14-1,13 3 3,7 4-5,10 5 2,-1 0 0,8 3 1,-4 18-1,5 7 1,-1 9-1,0 0 0,-16 4 1,-13 4-1,-20 9 1,-17 7-1,-12 5 0,-8 4 1,-5 4-1,-4 1 2,-4-1-2,0 4 1,0 0-1,0 5 0,4 7 0,9 14 3,8 7-5,-13 4 4,-8 5 1,-8-4-7,-13-1 7,-12 1-5,-8-5 4,-5 1-1,-3-1 1,-5-4-4,-4 1 3,-4-1-1,0 4-1,-4 5 2,-4 12-1,-5 12 1,-16 17-1,-12 4 1,-9-4 0,-3-8-3,-5-1 5,-4 13-1,-21 13-5,-16 24 5,-17 5-4,-12-9 6,-17 4-7,12-12 5,5-4-4,-8 0 6,-13-9-2,-9-16-6,-3-12 6,0-17-4,12-13 4,8-7 0,17-9-5,4-13 5,4-3-3,0-9 3,-8-4-1,0-9-1,0-7-1,8-13 3,13-4-2,16-9 3,12-16-7,1-95 7,45-248-5,132-539 4</inkml:trace>
    </iact:actionData>
  </iact:action>
  <iact:action type="add" startTime="199542">
    <iact:property name="dataType"/>
    <iact:actionData xml:id="d21">
      <inkml:trace xmlns:inkml="http://www.w3.org/2003/InkML" xml:id="stk21" contextRef="#ctx0" brushRef="#br0">11922 12404 0,'0'0'10,"0"0"-4,0 0 2,0 0 2,0 0 1,0 0 0,0 0-4,95-54 3,25 33 1,74-3-4,59-1 5,36 0-6</inkml:trace>
    </iact:actionData>
  </iact:action>
  <iact:action type="add" startTime="209499">
    <iact:property name="dataType"/>
    <iact:actionData xml:id="d22">
      <inkml:trace xmlns:inkml="http://www.w3.org/2003/InkML" xml:id="stk22" contextRef="#ctx0" brushRef="#br0">14864 3858 0,'0'0'6,"0"0"-6,0 0 6,0 0 2,0 0 2,0 0 0,0 0-2,0 0 2,0 0-1,0-41 1,-5 33-1,5 8 0,-4 0 1,4 0-1,0 0 0,-8 91 1,8 0-1,4 41 1,0 34-1,0 8 2,1 4-3,-5-13 1,-5-7 1,1-13-1,-4-9 1,4-24-1,0-17 1,0-20-1,4-21 0,4-21 0</inkml:trace>
    </iact:actionData>
  </iact:action>
  <iact:action type="add" startTime="210123">
    <iact:property name="dataType"/>
    <iact:actionData xml:id="d23">
      <inkml:trace xmlns:inkml="http://www.w3.org/2003/InkML" xml:id="stk23" contextRef="#ctx0" brushRef="#br0">14913 3734 0,'0'0'7,"0"0"0,0 0 5,0 0-5,0 0 3,0 0-2,37 0 1,-3 0 1,7 0-1,13 0 1,8 0-1,8-8 1,5 8-1,7-8 1,-7 8-1,12 8 0,8-8 1,0 8-1,-4-8 0,-8-8 1,-13 8-1,-12-8 1,-4 8-1,-5-9 0,-3 9 1,-1 9-1,5-9 1,0 8-1,4-8 0,-1 8 1,-3-8-1,-5 0 0,1 0 1,-5 0-1,-3 0 0,-1 0 1,0-8-1,-4 8 1,0-8-1,-4 8 1,0 0-1,-4 0 0,-4 0 1,-5 0-1,-3 0 0,-1 0 1,-4 0-1,1 0 0,-1 0 1,-4 0-1,0 0 0,0 0 1,0 0-1,1 0 1,-1 0-1,0 0 0,0 0 0,0 0 1,0 0-1,0 0 0,1 0 1,-1 0 0,0 0-1,0 0 0,0 0 0,0 0 1,0 0 0,1 0-1,-1 0 0,-4 0 0,4 0 1,4 8-1,-8-8 0,4 16 1,0 1 0,0 8-1,-4 16 0,0 9 1,0 0-1,0 8 0,0-9 1,0 1-1,0-9 0,0 1 1,-4-9-1,4 0 0,-4-8 2,4 8-3,0 8 2,0 1-1,-4 16 0,4 8 0,-8 8 1,4-3-1,0-9 1,-1-8-1,1-13 0,4 1 1,-4-9-1,0-4 1,0-4-1,0-5 0,0 1 1,-1-5-1,1 1 0,0-5 1,0 1 0,0-1-2,0-3 2,0-1 0,-1 0-1,1 0 0,0 1 0,0-1 1,0 0-1,-4 1 0,-1-1 1,-3 4 0,-5 1-1,-3-1 0,-5 1 1,-4-1-1,-8 0 0,-9 1 0,-8-5 1,-16-4-1,-21 0 1,-17 0-1,-24 1 0,-29 3 1,-25-4-1,-30 0 1,-19 4-1,3 5 0,13-5 1,20 5-1,13-1 1,29 0-1,16 1 0</inkml:trace>
    </iact:actionData>
  </iact:action>
  <iact:action type="add" startTime="224794">
    <iact:property name="dataType"/>
    <iact:actionData xml:id="d24">
      <inkml:trace xmlns:inkml="http://www.w3.org/2003/InkML" xml:id="stk24" contextRef="#ctx0" brushRef="#br0">12050 5183 0,'0'0'5,"0"0"-5,0 0 11,0 0-3,0 0 2,0 0-3,0 0 3,0 0 0,0 0-1,54-12 0,-25 4 0,12-1 1,13-3-1,8 4 1,-4-1-1,-4 1 0,-9 4 1,-7 0-1,-9 0 1,-5-1-1,-3 5 1,-4 0-1,-1 0 0,-3 0 1,-1 0-1,0 0 1,-3 0-2,-1 0 2,0 0 0,0 0-1,5 0 0,-13 0 0,4 0 1,0 0-1,-4 0 1,0 0-1,0 0 0,0 0 1,0 0-1,-145 9 1,50-1-1,8 0 0,21-4 1,21 1-1,11-5 1,14 0-1,7 4 0,9-4 0,4 0 1,0 0 0,0 0-1,83 0 0,-21-4 1,4-1-1,-4 1 0,-8 0 1,-4 4-1,-9 0 1,-4 4-1,-8 0 1,-4 1-1,-4-1 0,-5-4 0,1 0 1,-5 0-1,-3 0 0,-5 0 0,-4 0 1,0 0-1,0 0 1,0 0-1,0 0 1,0 0-1,-83-21 1,54 17-1,4 0 1,9 4-1,12 0 0,-5 0 0,9 0 0</inkml:trace>
    </iact:actionData>
  </iact:action>
  <iact:action type="add" startTime="226410">
    <iact:property name="dataType"/>
    <iact:actionData xml:id="d25">
      <inkml:trace xmlns:inkml="http://www.w3.org/2003/InkML" xml:id="stk25" contextRef="#ctx0" brushRef="#br0">13171 4964 0,'0'0'7,"0"0"7,0 0-6,0 0-3,0 0 5,0 0-1,0 0 1,0 0-1,0 0 0,0 0 1,0 0-1,50 0 1,-33 0-1,7 4 0,5 4 1,9 5 0,-1-1-1,4-4 0,1 1 1,3-5-1,1 0 1,3-4-2,5-4 3,4 0-2,0-1 0,-4 1 1,-5 0-1,-3 4 0,-1 4 1,1 0-1,-1 5 1,1-1-1,-1-4 0,5 0 2,4 0-3,8 1 2,8-5-1,9 4 0,12 4 0</inkml:trace>
    </iact:actionData>
  </iact:action>
  <iact:action type="add" startTime="252592">
    <iact:property name="dataType"/>
    <iact:actionData xml:id="d26">
      <inkml:trace xmlns:inkml="http://www.w3.org/2003/InkML" xml:id="stk26" contextRef="#ctx0" brushRef="#br0">9584 8028 0,'0'0'6,"0"0"-6,0 0 8,0 0 1,46-29-1,-30 16 3,1 1-3,-5 3 2,1 1-1,-1 4 0,5 0 1,-1 4 0,9 0-2,12 0 2,25 0-1,25 0 0,8-8 2,5-1-3,-9 1 2,-17 4-1,-12 4 0,0 0 1,9 0 1,3-4-1,17-4 0,8-5 1,-8 1-3,-16-1 4,-13 5-6,-12 4 3,-5 4 1,-3 0 1,-1 4-2,9 0-2,-1-4 3,9-4 3,8-4-7,0-5 5,5 1-1,-9 4-4,-4-1 6,-9 5-6,1 4 6,0 4-3,4 5 1,8-5 0,8-4-2,9-9 7,7-3-12,1 0 11,-8 3-9,-9 5 5,9 8 1,-5 0-4,13-4 4,17-4-4,3-8 5,5 4-1,0 3-5,-5 10 3,13-5 4,4-5-8,-8-3 6,-8-4 0,-17-1-5,-13 9 7,-7 0-7,-1 0 6</inkml:trace>
    </iact:actionData>
  </iact:action>
  <iact:action type="add" startTime="259674">
    <iact:property name="dataType"/>
    <iact:actionData xml:id="d27">
      <inkml:trace xmlns:inkml="http://www.w3.org/2003/InkML" xml:id="stk27" contextRef="#ctx0" brushRef="#br0">7834 8098 0,'0'0'6,"0"0"-6,0 0 7,0 0 4,0 0-3,0 0 2,0 0 0,0 0 0,0 0-1,58-41 0,-8 24-1,20-8 1,9 0 3,-1 9-2,1 3-2,8 5 1,8-4 2,13-5-2,3-4 1,-16-3-1,-12-1 1,-21 4-1,-4-4 2,-4-8-3</inkml:trace>
    </iact:actionData>
  </iact:action>
  <iact:action type="add" startTime="260457">
    <iact:property name="dataType"/>
    <iact:actionData xml:id="d28">
      <inkml:trace xmlns:inkml="http://www.w3.org/2003/InkML" xml:id="stk28" contextRef="#ctx0" brushRef="#br0">13151 7957 0,'0'0'12,"0"0"-6,70-16 3,13-9-2,45-17 3,33-11 0,13-5-1,-4 12 0,-13 13 0,-8 8 1,-13 13-1,-20 12 1,-21 8-1,-4 4 0,17-7 1,20-14-1,30-20 0</inkml:trace>
    </iact:actionData>
  </iact:action>
  <iact:action type="add" startTime="261064">
    <iact:property name="dataType"/>
    <iact:actionData xml:id="d29">
      <inkml:trace xmlns:inkml="http://www.w3.org/2003/InkML" xml:id="stk29" contextRef="#ctx0" brushRef="#br0">15356 8048 0,'0'0'8,"0"0"4,0 0-4,0 0-1,58-16 3,-4 3-1,32-3 1,30-13-1,13-8 1,-9 3 1</inkml:trace>
    </iact:actionData>
  </iact:action>
  <iact:action type="add" startTime="262635">
    <iact:property name="dataType"/>
    <iact:actionData xml:id="d30">
      <inkml:trace xmlns:inkml="http://www.w3.org/2003/InkML" xml:id="stk30" contextRef="#ctx0" brushRef="#br0">12716 9609 0,'0'0'7,"0"0"2,0 0-1,0 0 2,0 0-1,-4-41 1,0 24-1,-13 1 1,-16-1-1,-33 1 0,-37 3 1,-17 13-1,-13 8 1,1 5-1,0 3 0,7-3 1,22-5-1,24-8 1,17-8-1,17-9 0,8-16 1,16-12-1,8-13 1,9-17-1,8-8 0,17-16 1,25-13 1,16-12-1,29-9 1,8 18-4,-4 19 3,13 18 0,-1 16-1,9 16 0,0 17 1,0 17-1,8 12 0,21 16 1,12 13-1,-12 21 1,-38 16-1,-36 9 0,-30 3 1,-24-3-1,-34 20 1,-49 33-2,-50 26 3,-45 7-3,-5-41 2,17-37-1,4-29 0,21-25 3,33-17-5,25-20 3,25-25-2</inkml:trace>
    </iact:actionData>
  </iact:action>
  <iact:action type="add" startTime="282348">
    <iact:property name="dataType"/>
    <iact:actionData xml:id="d31">
      <inkml:trace xmlns:inkml="http://www.w3.org/2003/InkML" xml:id="stk31" contextRef="#ctx0" brushRef="#br0">16295 7663 0,'0'0'5,"0"0"-4,0 0 6,0 0 6,0 0-7,0 0 5,0 0 0,0 0-4,0 0 2,0 0 0,-4 42 0,4-34 1,4 0 0,0 0-1,4 5 0,5-1 1,3 5-1,5-5 1,4 1-1,4-5 0,0 0 1,4-4-1,0 1 1,4-5-1,1 0 0,-1 0 1,-4 0-2,0 0 2,-4 4 0,0 0 0,-4 0-1,0 0 0,3 0 1,1 0-1,0 5 0,0-5 1,0 0-1,-4 0 0,0 0 1,0-4-1,0 0 0,4 0 1,0-4-1,4 0 1,0 0-1,4-4 1,0-1-1,-4 1 0,-4 0 1,4-1-1,-12 5 1,4 0-1,-4 0 0,-1 4 1,-3 0-1,-1 0 0,1 0 1,-1 0-1,5 0 0,-8 0 1,3 0-1,5 0 1,-1 0-1,1 4 0,4 0 1,0 0-1,4 1 1,0-5-1,0 0 0,0-5 1,0 1-1,0 0 0,0 0 1,-5 0 2,1-4-4,0-1 2,0 1-1,0 0 1,0-1-1,-1 1 1,-3 4-1,0 0 0,-1 0-1,-3 0 1,-1 4 0,-3 0 1,3 0 0,1 0-2,4 0 2,-1 4 0,5 0-2,0 0 2,0 0 0,0 0-1,-1 0 0,1-4 1,0 0-1,0 0 1,0 0-1,4 0 0,0 0 0,-4-4 1,-1 0-1,-3 0 1,0 0-1,-1 0 0,-3 0 0,0-1 1,-1 1-1,1 0 1,-5 0-1,0 0 1,1 0-1,-1 0 1,1 0-2,-1-1 2,-4 1-1,1 0 1,-1 4-1,0 0 0,0 0 1,1-4-1,3 4 0,-8 0 1,0 0-1,1 0 1,-1 0-1,0 0 0,0 0 1,0 0-1,0 0 1,0 0-1,1 0 0,-1-4 1,0 0-1,8-5 0,13-7 2</inkml:trace>
    </iact:actionData>
  </iact:action>
  <iact:action type="add" startTime="284704">
    <iact:property name="dataType"/>
    <iact:actionData xml:id="d32">
      <inkml:trace xmlns:inkml="http://www.w3.org/2003/InkML" xml:id="stk32" contextRef="#ctx0" brushRef="#br0">19067 7879 0,'0'0'12,"0"0"-4,0 0 0,0 0 1,0 0-1,66 29 1,-12-17 0,21 0 0,11-7 1,5-5-1,0 0 1,-8 0-1,0 4 1,4 0-1,4-4 1,4-4-1,4-5 0,-4 5 1,-16 0-1,-13 4 1,-4 4-1,0 5 0,-4-5 1,0 0-1,-8 0 0,4-4 1,-1 0-1,1-4 0,4-4 0,8-5 0</inkml:trace>
    </iact:actionData>
  </iact:action>
  <iact:action type="add" startTime="286378">
    <iact:property name="dataType"/>
    <iact:actionData xml:id="d33">
      <inkml:trace xmlns:inkml="http://www.w3.org/2003/InkML" xml:id="stk33" contextRef="#ctx0" brushRef="#br0">17011 7531 0,'0'0'6,"0"0"5,0 0-2,0 0 3,0 0-6,0 0 5,0 0-4,0 0 3,0 0-1,0 0 0,0 0 1,0 0-1,0 0 1,0 0-1,0 0 0,0 0 1,0 0-1,-42 0 1,38 0 0</inkml:trace>
    </iact:actionData>
  </iact:action>
  <iact:action type="add" startTime="286622">
    <iact:property name="dataType"/>
    <iact:actionData xml:id="d34">
      <inkml:trace xmlns:inkml="http://www.w3.org/2003/InkML" xml:id="stk34" contextRef="#ctx0" brushRef="#br0">16734 7701 0,'0'0'6,"0"0"3,0 0 2,0 0-2,0 0-1,0 0 2,0 0 0,-50-9-1,29-3 0,-16-9 1,-4-4-1,-9-8 0,5 0 1,-5 4-1,13 0 0,4 0 1,4-4-1,4-4 1,4-5-1,5-3 0,-9-5 0,8 5 1,1 3 0,3 5-1,1 0 1,3 3-1,1 5 0,4 5 0,0 3 1,4-4-1,0 4 1,4-3-1,0-5 1,4-5-1,5 1 0,3 4 1,1 0-1,4 5 0,4 3 0,-5 0 1,9 5-1,4-5 1,0 0-1,5 5 0,3-5 1,0 0 0,5 0 1,-5 1-3,1 3 2,-5 5 2,-4 4-6,0-1 8,-4 5-5,0 4-4,0 0 4,0 4 1,4 0 0,-4 1-1,0 3 2,-4 0-1,0 0-3,-1 1 7,1-1-7,4 0 2,0-4-2,4 0 3,0 1 4,0-1-10,1 4 6,-6 0-1,1 1 1,0-1 1,0-4-4,0 0 3,0 0 2,-4 0-2,0 1-1,0-1 1,0 0-5,-1 0 5,-3 0-1,4 4 1,0 1-1,0 3 1,4 1 2,4 3-6,0 5 3,4 4 3,-4 0-4,-4-1 4,-4 1-6,-4-4 6,-5 0-5,1-1 5,-5-3-6,-4-1 5,1 1-2,-5 0-1,0-1 2,0 1 0,-4-1 1,0 1-2,-4-1 2,0 5-3,-5 4-1,1 0 7,-4 4-8,-1-4 3,1-5 4,4 1-7,-5 0 3,1-5 0,-1 1 0,1-5 3,0 1 0,-1-1-7,-3 0 6,-1 5-4,-4 0 5,-3 3-5,-5 1 3,4-4-1,0-1 0,0 1 5,4-1-9,1 1 7,-5-1-5,-4 1 5,-12 4-6,-13-1 7,-21 1-6,-16 0 6,-20-5-8,-26 1 4,-16-1 4,-12 5-8,11-4 4</inkml:trace>
    </iact:actionData>
  </iact:action>
  <iact:action type="add" startTime="288952">
    <iact:property name="dataType"/>
    <iact:actionData xml:id="d35">
      <inkml:trace xmlns:inkml="http://www.w3.org/2003/InkML" xml:id="stk35" contextRef="#ctx0" brushRef="#br0">19795 7684 0,'0'0'11,"0"0"-4,0 0 2,0 0 2,0 0-5,-45-46 6,20 30-4,-8-5 2,-13 0-2,-7 1 2,-5-1-1,0-4 0,-4 0 0,4-4 2,8-4-1,0-12-3,5-5 3,-1-8-1,5-4 1,4 4 1,4 4-3,4 4 1,4 9 0,4 8 0,5 0 1,-1 4 0,9 4-1,-5 4 1,9 1-2,4-5 2,4-4 0,9-8-1,12-9 0,12 5 1,13-1-1,16-3 2,16 3 2,14 1-3,7 8-5,-4 16 5,-8 17 2,9 13-6,7 3 6,9 1 0,-4-5-7,-17 1 4,-21-1 4,-16 5-7,-12-1 6,-9 1-6,-8 7 5,0 10-3,4 19 4,0 22-6,0 12 7,-4 0-3,-8-13-4,-13-16 3,-8-12 2,-8-1 0,-13 9-5,-12 8 6,-16 5 0,-9-9-4,-17-5-2,-12-11 3,-8-13 7,8-13-10,21-12 1,21-8 4,20-4 0</inkml:trace>
    </iact:actionData>
  </iact:action>
  <iact:action type="add" startTime="292928">
    <iact:property name="dataType"/>
    <iact:actionData xml:id="d36">
      <inkml:trace xmlns:inkml="http://www.w3.org/2003/InkML" xml:id="stk36" contextRef="#ctx0" brushRef="#br0">15695 8206 0,'0'0'5,"0"0"-5,0 0 8,0 0 3,0 0-4,0 0 3,0 0 0,0 0-2,0 0 2,0 0-1,42-25 1,-38 25-1,0 0 0,0 0 1,0 0-1,0 0 1,0 0-1,0 0 1,5 0-1,-5 0 0,4 0 1,-4 0-1,0 0 1,1 0-1,-1 0 0,0 0 1,0 0-1,0 0 1,4 0-1,-8 0 0,5 0 1,-1 0-1,0 0 0,0 0 1,0 0-1,0 0 0,0 0 1,0 0-1,1 0 0,-1 0 1,0 0-1,0 0 1,0 0-1,-4 0 0,0 0 1,0 0-1,0 4 0,0 0 1,0-4-1,0 0 1,0 0-1</inkml:trace>
    </iact:actionData>
  </iact:action>
  <iact:action type="add" startTime="298427">
    <iact:property name="dataType"/>
    <iact:actionData xml:id="d37">
      <inkml:trace xmlns:inkml="http://www.w3.org/2003/InkML" xml:id="stk37" contextRef="#ctx0" brushRef="#br0">17822 9543 0,'0'0'5,"0"0"-4,0 0 12,0 0-6,0 0 1,-38-46 1,34 34 0,0 0 0,0 3 0,0 1 1,0 0-1,4 4 1,0-1-1,0 1 0,0 0 1,0 0-1,0 0 0,0 0 1,4 0-1,0-1 0,0 5 1,0 0 0,5 0-1,7-4 0,9 0 0,8 0 1,17-4-1,4-1 1,8-3-1,-17 4 0,5-1 1,-5 5-1,-3 4 1,3 0 0,1 0-1,-1 0 0,1 0 1,-1 0-1,1-4 1,-1 0-1,5-4 0,0 0 1,-5 3 0,-4 1-2,-3 0 2,-5 0-1,-4 0 0,-4 4 1,3 0-1,-7 0 1,4 4-1,4 0 0,0 0 1,8-4-1,-8 0 1,4 0-2,0-4 2</inkml:trace>
    </iact:actionData>
  </iact:action>
  <iact:action type="add" startTime="404335">
    <iact:property name="dataType"/>
    <iact:actionData xml:id="d38">
      <inkml:trace xmlns:inkml="http://www.w3.org/2003/InkML" xml:id="stk38" contextRef="#ctx0" brushRef="#br0">1012 8247 0,'0'0'5,"-58"-17"-5,16 5 9,-7 0 3,-1-1-5,0 1 1,17-1 3,0 5-2,8 0-1,1 0 2,11-1 0,-8 1-1,13 4 0,0 0 0,0 0 1,-1-1 0,9 1 12,0 0-22,0 0 14,0 4-11,0 0 5,0 0 0,0 0 2,83-50-1,-33 34 1,24-1-1,1-4 0,16 1 1,-17 3-1,1 1 1,7-5-1,1 0 1,16-4-1,9-4 0,-9 9 0,-16 7 0,-17 5 1,-16 0 0,-9-5-1,-16-3 0</inkml:trace>
    </iact:actionData>
  </iact:action>
  <iact:action type="add" startTime="404763">
    <iact:property name="dataType"/>
    <iact:actionData xml:id="d39">
      <inkml:trace xmlns:inkml="http://www.w3.org/2003/InkML" xml:id="stk39" contextRef="#ctx0" brushRef="#br0">3411 7539 0,'0'0'7,"0"0"2,0 0 2,0 0-4</inkml:trace>
    </iact:actionData>
  </iact:action>
  <iact:action type="add" startTime="467071">
    <iact:property name="dataType"/>
    <iact:actionData xml:id="d40">
      <inkml:trace xmlns:inkml="http://www.w3.org/2003/InkML" xml:id="stk40" contextRef="#ctx0" brushRef="#br0">1947 15741 0,'0'0'5,"0"0"-5,0 0 9,0 0 0,0 0 0,0 0 1,0 0-1,0 0 0,0 0 0</inkml:trace>
    </iact:actionData>
  </iact:action>
  <iact:action type="add" startTime="467217">
    <iact:property name="dataType"/>
    <iact:actionData xml:id="d41">
      <inkml:trace xmlns:inkml="http://www.w3.org/2003/InkML" xml:id="stk41" contextRef="#ctx0" brushRef="#br0">3411 15882 0,'0'0'8</inkml:trace>
    </iact:actionData>
  </iact:action>
  <iact:action type="add" startTime="467871">
    <iact:property name="dataType"/>
    <iact:actionData xml:id="d42">
      <inkml:trace xmlns:inkml="http://www.w3.org/2003/InkML" xml:id="stk42" contextRef="#ctx0" brushRef="#br0">1276 11940 0,'0'0'11,"0"0"-3,0 0 1,0 0-2,0 0 3,0 0 1,0 0-4,0 0 4,0 0-3,0 0 1,-8 42 0,33-38 1,0-4-1,16 0 0,5-4 1,-9 4-1,21 4 0,8 4 1,9 0-1,-9-4 1,-17-8 0,-7-12 1,-9-5-2</inkml:trace>
    </iact:actionData>
  </iact:action>
  <iact:action type="add" startTime="468122">
    <iact:property name="dataType"/>
    <iact:actionData xml:id="d43">
      <inkml:trace xmlns:inkml="http://www.w3.org/2003/InkML" xml:id="stk43" contextRef="#ctx0" brushRef="#br0">3411 11911 0,'0'0'8,"0"0"4,0 0-5,50 37 2,-17-28 1,17-5-1,8 4 1,20 0-1,9 5 1,12-5 0</inkml:trace>
    </iact:actionData>
  </iact:action>
  <iact:action type="add" startTime="470150">
    <iact:property name="dataType"/>
    <iact:actionData xml:id="d44">
      <inkml:trace xmlns:inkml="http://www.w3.org/2003/InkML" xml:id="stk44" contextRef="#ctx0" brushRef="#br0">722 8222 0,'0'0'9,"0"0"-2,0 0 2,0 0 1,54 0-1,-25-4 0,29-4 1,8-9-1,8-8 0,13-4 1,0 5 0,12 3-1,17 4 0,0-3 0,-8-1 1,-17 4-1,-33 5 1,-17 4 1</inkml:trace>
    </iact:actionData>
  </iact:action>
  <iact:action type="add" startTime="470391">
    <iact:property name="dataType"/>
    <iact:actionData xml:id="d45">
      <inkml:trace xmlns:inkml="http://www.w3.org/2003/InkML" xml:id="stk45" contextRef="#ctx0" brushRef="#br0">3411 7763 0,'0'0'10,"0"0"-2,0 0 1,58 0 1,17-5-1,32-3 1,1 0-1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4178">
    <iact:property name="dataType"/>
    <iact:actionData xml:id="d0">
      <inkml:trace xmlns:inkml="http://www.w3.org/2003/InkML" xml:id="stk0" contextRef="#ctx0" brushRef="#br0">3428 5345 0,'0'0'2,"0"0"-1,0 0 9,0 0 3,0 0-7,74 0 3,-32-4 1,16-1-1,0-7 0,16-5 1,1-3-1,-1 3 2,9 5-2,8 8 0,-8 4 0,8 0 0,8-5 1,0-7-1,9-5 1,-13 1-1,0 8 0,0 4 0,0 4 1,0-5-1,-3-3 1,-6 0-1,-3-5 0,-8 5 0,-1 8 1,1 0-1,3 4 1,1 0-1,-1 1 1,5-5-1,-13-5 0,5-3 1,-5 0-1,1 4 0,-5 4 1,8 4-1,9 0 1,4-4-1,4-4 1,0 0-1,0-5 0,-8 5 1,4 4-1,4 0 0,8 4 1,9-4-1,3-4 0,1 0 1,-5 4-1,9 4 0,8 0 1,5-4-1,3-4 1,-4 0-1,5 4 1,16 4-1,8 0 0,4-8 0</inkml:trace>
    </iact:actionData>
  </iact:action>
  <iact:action type="add" startTime="38128">
    <iact:property name="dataType"/>
    <iact:actionData xml:id="d1">
      <inkml:trace xmlns:inkml="http://www.w3.org/2003/InkML" xml:id="stk1" contextRef="#ctx0" brushRef="#br0">9791 9613 0,'0'0'2,"0"0"1,0 0 5,0 0 3,0 0-2,0 0 0,0 0 1,0 0-1,0 0 0,42-29 1,-14 29-1,14 4 0,24 5 1,21-1-1,20 0 0,5 1 2,12-1 0,-4 4-1,4-3-2,-12-1 2,-8-4-1,3 0 1,9 0-1,16 0 1,1 5 0,-1 3-2,1 5 1,7-1 1,9 1-1,-4-9 1,-4 0-1,-13 1 1,0-1-1,13-8 1,45-21-2</inkml:trace>
    </iact:actionData>
  </iact:action>
  <iact:action type="add" startTime="43922">
    <iact:property name="dataType"/>
    <iact:actionData xml:id="d2">
      <inkml:trace xmlns:inkml="http://www.w3.org/2003/InkML" xml:id="stk2" contextRef="#ctx0" brushRef="#br0">7048 11075 0,'0'0'2,"0"0"2,0 0 4,75 12 1,-26-3 1,9-1-1,4 0 1,4-4-1,17-4 0,12 0 2,5 0-3,3 4 2,-8 1-1,-4-5 0,13 4 1,11-4-1,18 0 1,8 0-1,-5-4 0,9-1 1,16 1-1,5 0 0,12 0 1,0 0-1,4 0 0,16 0 1,26-1 0,32 1-1,13-12 0,-4-9 0</inkml:trace>
    </iact:actionData>
  </iact:action>
  <iact:action type="add" startTime="51039">
    <iact:property name="dataType"/>
    <iact:actionData xml:id="d3">
      <inkml:trace xmlns:inkml="http://www.w3.org/2003/InkML" xml:id="stk3" contextRef="#ctx0" brushRef="#br0">6622 12640 0,'0'0'2,"0"0"1,0 0 6,0 0-1,0 0 2,0 0-1,41 0 1,-20 0-1,8 0 0,21 0 1,28-8-1,42-5 1,21-3 0,20-9 2,5 4-3,7 5 0,-7 3 0,-9 5 0,0 0 2,5 8-3,16 8 3,33 13-3,25-1 2,28 9-1,38-4 0,17 0 2,24-4-3,13-5 3,25-3-3,-1-5 2,13 4-2,9-12 2,16 0-1,49-12 0,54-17 0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177">
    <iact:property name="dataType"/>
    <iact:actionData xml:id="d0">
      <inkml:trace xmlns:inkml="http://www.w3.org/2003/InkML" xml:id="stk0" contextRef="#ctx0" brushRef="#br0">9080 5688 0,'0'0'1,"0"0"3,0 0 5,0 0 0,0 0 0,0 0 0,0 0 1,0 0-1,0 0 1,0 0-1,0 0 1,41 38-1,-12-22 1,8 1-1,21-1 0,4-3 1,13-5-1,-1 0 0,-12-8 2,-8 0 0,-4-4 4,-9 0-14,0 0 8,1 0 2,-1 4-2,5 0 1,7 0-1,9 0 0,9 0 1,7-4-1,1-5 1,-5 1-1,-7 0 0,-5-1 1,-4 5-1,-1 0 1,6 0-1,7 4 0,17-4 1,-4-4-1,-1-1 1,-7 1-1,-13 0 0,-8 4 0,-5-1 2,1 5-3,-5 0 2,9 0 0,8 0-1,13 0 0,3 0 1,1-4-1,-9 0 0,-4 4 0,-8 0 1,-8 0-1,0 0 1,3 4-1,5-4 1,13-4-1</inkml:trace>
    </iact:actionData>
  </iact:action>
  <iact:action type="add" startTime="20260">
    <iact:property name="dataType"/>
    <iact:actionData xml:id="d1">
      <inkml:trace xmlns:inkml="http://www.w3.org/2003/InkML" xml:id="stk1" contextRef="#ctx0" brushRef="#br0">14135 5908 0,'0'0'6,"0"0"3,0 0 1,0 0-1,0 0 1,62 4-1,-20 0 0,12 4 1,8 1 0,-9-1-1,9-4 0,1-4 0,7 0 2,13 0 0,8 4 0,-4 4-3,-5 5 2,-3-5-1,-13 0 0,-8-3 1,-4-5-1,4 0 1,0-5-1,12 1 1,9 4-2,-1 0 2,1 4 0,-5 1-2,-8-1 2,-8 0-1,-4-4 1,4-4-1,4 0 1,8-5-1,5 1 0,-1 4 1,-7 0-1,-9 4 0,-9 0 0,1 0 2,4 0-3,-1 0 2,18-9-1</inkml:trace>
    </iact:actionData>
  </iact:action>
  <iact:action type="add" startTime="21998">
    <iact:property name="dataType"/>
    <iact:actionData xml:id="d2">
      <inkml:trace xmlns:inkml="http://www.w3.org/2003/InkML" xml:id="stk2" contextRef="#ctx0" brushRef="#br0">19468 6119 0,'0'0'7,"0"0"7,0 0-9,67 0 4,-1 0 1,29 0-1,21-4 0,0 0 2,-13-5 0,-12 5-2,0 0 0,13 0 1,16 0 1,8 0-3,-4 4 2,-21 0-2,9 0 2,16 0-1,13-4 1,-4-1-1,-30 1 0,-12 0 2,9 4-3,20-4 2,21 0-1,-5 0 0,-24 4 1,-21 4-1,5 0 2,11 0-3,18 0 2,-5 0-1,-13 1 0,-28-1 0,-13 0 2,-3-4-2,7 0-1</inkml:trace>
    </iact:actionData>
  </iact:action>
  <iact:action type="add" startTime="33807">
    <iact:property name="dataType"/>
    <iact:actionData xml:id="d3">
      <inkml:trace xmlns:inkml="http://www.w3.org/2003/InkML" xml:id="stk3" contextRef="#ctx0" brushRef="#br0">18500 5883 0,'0'0'2,"0"0"1,0 0 12,0 0-12,0 0 6,0 0 1,0 0-1,0 0 0,0 0 1,0 0-1,0 0 1,0 0-1,46-12 0,-17 16 1,20 0-1,9 4 0,8-4 0,5-4 1,-5 0-1,0 0 1,0 0 2,5 4-1,16 9-3,8 3 1,4 1 3,0-5-6,-12-8 5,-12-4-3</inkml:trace>
    </iact:actionData>
  </iact:action>
  <iact:action type="add" startTime="40007">
    <iact:property name="dataType"/>
    <iact:actionData xml:id="d4">
      <inkml:trace xmlns:inkml="http://www.w3.org/2003/InkML" xml:id="stk4" contextRef="#ctx0" brushRef="#br0">10581 6964 0,'0'0'4,"0"0"-2,0 0 5,0 0 2,0 0 1,0 0-1,0 0 1,0 0-1,0 0 1,0 0-1,0 0 0,62 0 1,-20-5-1,12-3 1,8-4-1,4-1 0,-8 1 1,-13 4-1,-3-1 1,-9 1 0,-4 0 1,0-1-2,4 1 1,4 0-1,13 0 2,3-5-3,10 1 1,11-1 1,0 5-2,-3 0 3,-5 0-3,-12-1 3,0 1-3,-1 0 3,9-5-3,5 1 2,7 4-1,5 3 0,20-3 0,9-4 1,-5-5 0</inkml:trace>
    </iact:actionData>
  </iact:action>
  <iact:action type="add" startTime="43140">
    <iact:property name="dataType"/>
    <iact:actionData xml:id="d5">
      <inkml:trace xmlns:inkml="http://www.w3.org/2003/InkML" xml:id="stk5" contextRef="#ctx0" brushRef="#br0">8413 7957 0,'0'0'2,"0"0"-2,0 0 0,0 0 8,0 0 1,0 0 1,0 0-1,0 0 0,0 0 1,0 0-1,46 4 1,-13 0-1,25 5 1,16-5-1,22 0 0,-14-4 1,-7-4 0,-5-4-1,-8 3 0,-8 1 1,4 0-1,8 0 1,9-4-1,11 0 0,5-5 1,-4 1-1,-12-1 0,-13 5 1,-8 0-1,-5 4 1,1-1-1,8-3 1,-4 0-1,12 0 0,8-1 1,1 1-1,-9 4 1,-4 0-1,-4 4 0,-8 0 1,-1 0-1,-3 4 0,3 0 1,5-4-1,8 0 1,13 0-1,-5 0 0,5 0 1,-1 4-1,-8 0 0,-8 0 1,-4 1-1,-4-1 1,-1 0-1,-3 0 0,8-4 1,3 4-1,6-4 0,7 0 1,0 0-1,-4 0 0,-4 0 1,-8 0-1,-4 0 0,-9 0 1,-8 4-1,0 0 1,1 1-1,-1-1 0,0 0 1,4-4-1,9 0 1,-1 0-1,5 0 0,3 0 1,-3 0-1,0 0 0,-5 0 1,-3 0-1,-5 0 1,-8 0-1,0 0 0,0 0 1,-4 0-1,-5 0 0,1 0 0,-5 0 1,5 0 0,0 4-1,0 0 0,3 0 1,1 0-1,4 1 1,0-1-1,4 0 0,4 0 1,1 0-1,3 0 0,5 0 0,-1 1 1,1-1-1,-1-4 1,1 0-1,-5 0 1,0 0-1,1 0 0,-9 0 1,8 4-1,1 0 1,7 4-1,1 0 0,8 1 1,4-1-1,4-4 1,4-4-1,-3-4 0,-1 0 0,-4 0 1,-8 0-1,-1-1 0,1 5 1,12 5-1,21-5 1,13 0-1,15-9 1,14-7-2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9980">
    <iact:property name="dataType"/>
    <iact:actionData xml:id="d0">
      <inkml:trace xmlns:inkml="http://www.w3.org/2003/InkML" xml:id="stk0" contextRef="#ctx0" brushRef="#br0">14768 4616 0,'0'0'2,"0"0"-1,0 0 10,0 0-3,0 0 1,0 0 5,0 0-9,0 0 4,0 0 0,0 0 1,0 0-1,62 12 1,-4 5-1,21 4 0,16-1 0,-4 1 1,-8-4 0,-17-5-1,-8 0 1,-8 1-1,-5-1 1,-3 1-1,-5-1 0,0-4 1,0 1 1,5-5-3,-13 0 2,4-4-1,0 0 1,-4 0-1,8-4 1,17-13-1</inkml:trace>
    </iact:actionData>
  </iact:action>
  <iact:action type="add" startTime="34951">
    <iact:property name="dataType"/>
    <iact:actionData xml:id="d1">
      <inkml:trace xmlns:inkml="http://www.w3.org/2003/InkML" xml:id="stk1" contextRef="#ctx0" brushRef="#br0">14864 5726 0,'0'0'2,"0"0"1,0 0 5,0 0 3,0 0-3,0 0 1,0 0 1,0 0-1,49 12 1,-20-8-1,21 4 3,20 1-5,13-1 2,8-4 1,-4 0 1,0 0-3,4 1 2,12 3-1,9-4 0,8 0 1,-13-8-1,-7-8 1</inkml:trace>
    </iact:actionData>
  </iact:action>
  <iact:action type="add" startTime="40471">
    <iact:property name="dataType"/>
    <iact:actionData xml:id="d2">
      <inkml:trace xmlns:inkml="http://www.w3.org/2003/InkML" xml:id="stk2" contextRef="#ctx0" brushRef="#br0">14528 7568 0,'0'0'2,"0"0"0,0 0 16,0 0-17,0 0 8,0 0 1,54-8-1,-21-1 1,5-7-1,3-1 1,4-3-1,5-5 1,8 4-1,8 5 1,5 3 1,7 5 1,5-5-4,-5 1 3,1-5-2,-4 1 0,-5 3 0,-4 5 0,0 4 3,9 4-5,24 4 0,21 0 1</inkml:trace>
    </iact:actionData>
  </iact:action>
  <iact:action type="add" startTime="47511">
    <iact:property name="dataType"/>
    <iact:actionData xml:id="d3">
      <inkml:trace xmlns:inkml="http://www.w3.org/2003/InkML" xml:id="stk3" contextRef="#ctx0" brushRef="#br0">21049 4649 0,'0'0'2,"0"0"1,0 0 5,0 0 2,0 0-1,0 0 1,0 0-1,0 0 1,0 0-1,0 0 0,0 0 1,0 0-1,0 0 0,0 0 1,50-41-1,-5 28 1,9 1-1,12-1 0,4 9 1,-8 0-1,-8 4 1,-4 0 1,-9 0-2,1 0 0,-1 0 0,4 0 1,1-4-1,12 0 1,-8 0-1,-1 0 0,-7 4 1,-9 0-1,-9 0 0,1 0 1,-4 0-1,4 4 0</inkml:trace>
    </iact:actionData>
  </iact:action>
  <iact:action type="add" startTime="48332">
    <iact:property name="dataType"/>
    <iact:actionData xml:id="d4">
      <inkml:trace xmlns:inkml="http://www.w3.org/2003/InkML" xml:id="stk4" contextRef="#ctx0" brushRef="#br0">21185 5920 0,'0'0'6,"0"0"3,0 0 1,0 0 0,0 0-1,0 0 0,0 0 1,58-41-1,-25 33 1,17 3-1,16 5 0,21 0 1,21-8-1,-5 0 2,-12-5-3,-16 5 2,-17 4-1</inkml:trace>
    </iact:actionData>
  </iact:action>
  <iact:action type="add" startTime="48829">
    <iact:property name="dataType"/>
    <iact:actionData xml:id="d5">
      <inkml:trace xmlns:inkml="http://www.w3.org/2003/InkML" xml:id="stk5" contextRef="#ctx0" brushRef="#br0">21293 7278 0,'0'0'6,"0"0"3,0 0 0,0 0 1,0 0-1,0 0 1,62-25-1,-4 25 0,37-4 1,42-8-1,70-17 2,90-25-3</inkml:trace>
    </iact:actionData>
  </iact:action>
  <iact:action type="add" startTime="51921">
    <iact:property name="dataType"/>
    <iact:actionData xml:id="d6">
      <inkml:trace xmlns:inkml="http://www.w3.org/2003/InkML" xml:id="stk6" contextRef="#ctx0" brushRef="#br0">10569 4881 0,'0'0'3,"0"0"-1,0 0 8,0 0-2,0 0 2,0 0-1,0 0 0,0 0 1,0 0-1,0 0 1,0 0-1,0 0 0,0 0 1,0 0-1,0 0 1,0 0-1,54 8 1,4-12-1,20-4 1,9-5-1,0 1 1,-8 0-1,-13 3 2,-4 5-3,12 0 2,22-4-1,3-5 1,13 1-2,-9-1 2,-16 1-1,-17 4 1,-12 4-1,-8-1 1,-9 1-1,1 0 1,-1 0-2,4 0 2,9 0-1,0 0 1,0 0-1,-5-1 1,1 1-1,-9 0 1,-3 0-1,-5 0 0,0 0 1,0 4-1,4 0 0,9 0 1,12 0-1,4 4 1,4 0-1,4 0 0,-4 0 1,1 0-1,-1-4 1,-4 0-1,0 0 0,4 0 1,4 0-1,9 0 0,0 0 1,-1 0-1,1 0 1,-9 0-1,-4-4 0,1 0 1,-1 0-1,0 0 1,4 0-1,5-5 1,-1 5-2,-7 0 2,-1 4-1,-4 0 1,-4 0-1,0 4 0,4 0 0,4 1 1,4 3 0,5 4-1,7 1 1,1-5-2,0 0 2,-4-4-1,-13-4 1,-8 0-1,-5 4 0,1 1 1,-4-1-1,-5 4 1,5 0-1,0 1 0,8-1 1,8-4-1,0-4 0,4 0 2,-3 0-3,-10 0 3,-7 0-3,-13 0 1,-8 0 1,4 0-2,-8-4 4,8-9-5</inkml:trace>
    </iact:actionData>
  </iact:action>
  <iact:action type="add" startTime="53416">
    <iact:property name="dataType"/>
    <iact:actionData xml:id="d7">
      <inkml:trace xmlns:inkml="http://www.w3.org/2003/InkML" xml:id="stk7" contextRef="#ctx0" brushRef="#br0">9853 6065 0,'0'0'7,"0"0"3,0 0 0,0 0-1,0 0 0,0 0 0,66-4 0,-4 0 1,13-4-1,8-1 1,-1-7-1,1-1 2,4-4 1,4 1-4,8 7 2,21 5-2,9 0 2,3-1-1,-12 1 1,-8 0 0,-13 4-2,-4 0 3,4-5-3,1-3 2,-1 0-1,-4-1 1,-4 1-1,-8 8 0,4 4 2,4 0-4,4 0 3,-4-5-1,-8-3 0,-9 0 1,-12 0 0,-4 3-1,0 5 0,13 0 2,11 5-3,13-1 1,5-4 1,-5 0-1,-8 0 1,-13 0-1,1 0 2,3 4-4,13 4 3,17 0-1,4-3 0,-5-5 1,-12 0-1,-8 0 1,4 8-1,9 4 3,3-3-4,-4-5 0,-4-4 2,-8-4-1,-4-5 1,-8 5-1,-9 4 2,0 4-4,8 5 3,5-1-1,4 0 1,0-4-1,-5-4 0,5-4 1,0 0-1,-13 4 2,4 4-3,1 4 1,8 5 2,4-1-3,4 5 3,0-5-3</inkml:trace>
    </iact:actionData>
  </iact:action>
  <iact:action type="add" startTime="54680">
    <iact:property name="dataType"/>
    <iact:actionData xml:id="d8">
      <inkml:trace xmlns:inkml="http://www.w3.org/2003/InkML" xml:id="stk8" contextRef="#ctx0" brushRef="#br0">10085 7108 0,'0'0'7,"0"0"3,0 0-1,45 9 0,-12-5 0,13 4 1,8 5-1,12-1 0,-4 0 1,8 5-1,13 0 2,16-1 1,13 1-2,0-5-2,-9-4 1,-8 1 1,-8-5-2,0 4 2,-4 4-1,12 1 0,-4-1 1,0 1 1,-12-9-4,-1 0 4,1 0-3,0 0 1,20 9 1,4-1-1,1 1 3,-9-5-5,0-4 3,-12-4 0,4 0 1,8 4-2,4 4 0,5 5 1,-1-5 1,-8 0-7,-8 1 8,-4-1-5,4 0 3,12 1-1,0-1 0,-8-4 2,-8 0-2,-13-4 0,-12 0 0,-8 0 1,0 0 0,-5 0-2,-3 0 2,3 0-1,1 4 1,7 0-2,5 1 2,13-1 0,3 0-1,-4 0 1,-3-4-2,-1 0 2,0-4 0,4 0-1,13 4 0,12-4 1,5-1 0,-5 1-1,0 0 0,-8 0 0,-9 0 1,-3 0-1,-1 0 1,5 4-1,16 4 1,4-4 0,13 0-2</inkml:trace>
    </iact:actionData>
  </iact:action>
  <iact:action type="add" startTime="60428">
    <iact:property name="dataType"/>
    <iact:actionData xml:id="d9">
      <inkml:trace xmlns:inkml="http://www.w3.org/2003/InkML" xml:id="stk9" contextRef="#ctx0" brushRef="#br0">17160 4765 0,'0'0'2,"0"0"1,0 0 5,0 0 2,41 17-1,-12-9 0,12 0 1,5 0-1,4 1 1,-1-1-1,1 0 0,-5 1 1,5 3-1,0 0 2,-1-3-3,5-1 2,0 0-1,0-4 1,4-4-1,0 0 0,0 0 1,-5 0-1,-3 0 0,-5 0 1,1 5 0,4-1-2,-1 4 2,5-4-1,-8 0 0,11 0 1,1-4-1,13 0 1,-1-4 0,-4 0-1,-8 0 0,-4 4 1,-4 0 0,-9 0-2,0 4 2,1 0 0,-1 0-1,0 1 1,5-5-1,0 0 1,3-5-1,5 1 1,0-4-1,0 0 0,-5-1 0,-3 1 0,-5 4 2,0 0-3,1 4 1,-5 0 0,4-4 1,5-5 0</inkml:trace>
    </iact:actionData>
  </iact:action>
  <iact:action type="add" startTime="73766">
    <iact:property name="dataType"/>
    <iact:actionData xml:id="d10">
      <inkml:trace xmlns:inkml="http://www.w3.org/2003/InkML" xml:id="stk10" contextRef="#ctx0" brushRef="#br0">14921 3320 0,'0'0'1,"0"0"3,0 0 3,-8 50 4,0 16-2,0 33 0,-1 42 1,1 8 0,-4 17-1,3-1 0,-3-7 1,-9-1-1,-8 21 0,0 4 1,5-8-1,3 33 1,-8 87-1,-4 58 0,-4 25 0,3-9 1,14-103-1,-5-29 0,-8-12 1,8-58 0,13-38-1,12-21 1,16-11 0,21-22-1,9-16 0</inkml:trace>
    </iact:actionData>
  </iact:action>
  <iact:action type="add" startTime="74221">
    <iact:property name="dataType"/>
    <iact:actionData xml:id="d11">
      <inkml:trace xmlns:inkml="http://www.w3.org/2003/InkML" xml:id="stk11" contextRef="#ctx0" brushRef="#br0">15112 3212 0,'0'0'7,"0"0"2,0 0 1,83-8-1,-17 0 1,29 0-1,25-9 1,8 9-1,5-1 3,-9 1-2,-13 8-2,1 8 2,12 9-1,17 16 3,0 9-4,-22-9 2,-15 8-2,-30-8 2,-24-8-1,-13 0 1,-16 0-1,0 0 1,-5 8 1,-3 16-4,-1 9 2,0 33 2,-3 25-4,-9 25 3,0 25-1,-9-1 1,-3 9-1,0 13 1,-5 11-1,1 34 0,11 4 1,5 8-1,0 1 0,5-22 0,-1-28 2,0-34-3,0-45 2,-4-29-1,0-16 0,-4-9 1,-9 0-1,-3-4 3,-1-4-5,-3-5 4,-5-7-2,0-5 0,-12 0 1,4-4-1,-9-8 0,1 0 1,-1-4 0,-3-1-1,-5 5 0,-20 8 0,-38 5 0,-45 7 0,-37 5 0,-46 0 2,-4-5-3,-16-3 2,-30-14-1,13-7 0,-21-8 0,21-9 1,46-8-1,28-1 0</inkml:trace>
    </iact:actionData>
  </iact:action>
  <iact:action type="add" startTime="77972">
    <iact:property name="dataType"/>
    <iact:actionData xml:id="d12">
      <inkml:trace xmlns:inkml="http://www.w3.org/2003/InkML" xml:id="stk12" contextRef="#ctx0" brushRef="#br0">14102 8346 0,'0'0'2,"0"0"-1,0 0 9,0 0 0,0 0-1,0 0 0,0 0 0,0 0 2,42 29-3,3-20 2,30-1-1,24 0 0,17 5 1,16-1 1,9 5-1,8-5 0,8-4 0,-4 1-1,-12-1 0,-1-4 0,1 0 0,12 0 1,0 0 0,17 5-1,16 3 1,9 1-2,16-1 2,16-12-1,25-21 0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78">
    <iact:property name="dataType"/>
    <iact:actionData xml:id="d0">
      <inkml:trace xmlns:inkml="http://www.w3.org/2003/InkML" xml:id="stk0" contextRef="#ctx0" brushRef="#br0">4926 6450 0,'0'0'2,"0"0"0,0 0 10,0 0-6</inkml:trace>
    </iact:actionData>
  </iact:action>
  <iact:action type="add" startTime="3651">
    <iact:property name="dataType"/>
    <iact:actionData xml:id="d1">
      <inkml:trace xmlns:inkml="http://www.w3.org/2003/InkML" xml:id="stk1" contextRef="#ctx0" brushRef="#br0">5368 6338 0,'0'0'6,"0"0"4,0 0-2,54 13 2,-25-5 0,17 0-1,20 1 0,29-14 1,21-7-1,0-4 1,-17 3-1,-20 9 0,-13 12 1,12 9-1,17 3 0,17-3 1,4-5-1,-8-3 1,-13-5-1,-8-4 0,20-4 1,34-13-1,29-20 0,12-17 1</inkml:trace>
    </iact:actionData>
  </iact:action>
  <iact:action type="add" startTime="8318">
    <iact:property name="dataType"/>
    <iact:actionData xml:id="d2">
      <inkml:trace xmlns:inkml="http://www.w3.org/2003/InkML" xml:id="stk2" contextRef="#ctx0" brushRef="#br0">5604 7551 0,'0'0'2,"0"0"2,0 0 3,0 0 3,0 0 0,0 0-1,0 0 0,0 0 1,0 0-1,46 0 1,-22 5-1,14-1 0,7-4 1,13 4-1,-8-4 0,8 0 1,0 0-1,-5-4 0,-3 0 2,0 4-2,-1 0 1,1 0-1,4 0 0,8 0 0,16 4 1,9-4-1,-12 0 1,-1 0 0,-8 4-2,-3 0 2,-6 0-1,6 4 1,7 1-1,8-1 1,9-4-1,4 0 1,-4 0-1,-8 1 1,-5-1-1,5 0 0,8 0 1,8 0-1,-4-4 1,12 0-1,-7 0 3,-9 0-5,-9 4 2,1 0 2,3-4-3,9 0 2,5-4-1,3-4 1,-16 0-2,-17-1 1,-16 1 1,-13 0 0,-8 0-1,-9-1 1,1 1-2,-4-4 2,-1-5 2,5-8-5,0-12 2,-1-13 0,1-8 1,0-12-1,-1-9 0,-7-4 2,-5 5-3,0 3 1,-4 5 1,-4 8-1,0 0 2,5-5-2,-1-3 0,0 0 0,0 3 0,-4 9 2,0 9-3,-4 7 2,0 5-1,0 8 2,-5 4-3,1 5 1,0 3 1,4 5-1,-1-1 0,1 5 0,4 0 1,-12-1-1,4 1 1,-5 0 0,-3 4-1,-5-1 0,-8 1 0,-8 0 1,-9 0-1,-7 0 1,-5 0-1,-4 0 0,-5-1 1,9 1-1,0 0 1,-4 0 0,-8-4 0,-17 0-3,-16-1 3,-1 5-1,1 0 1,4 4-1,3 0 1,-7 4-2,-17 0 2,-4 5 0,4-5-1,21 0 0,12 0 1,12 0 1,1 4-4,-21 5 2,-9-1 1,-8 1-1,9-1 2,12 0-3,8 1 1,9-1 1,-9 9-1,-4 4 0,-4 0 1,-4 0 0,16-5 0,13-3 0,8-1-2,13-3 1,8-1 0,8 1 1,4-1-1,4 0 0,0 1 0,5-1 0,3 5 1,5 4 0,-8-1-1,7 5 2,1 8-3,0 9 1,-1 16 0,1 16 1,0 21 0,0 17 0,4-4-2,4-17 1,0-17 1,4-12-1,4-8 1,8-12-1,9-13 1</inkml:trace>
    </iact:actionData>
  </iact:action>
  <iact:action type="add" startTime="10302">
    <iact:property name="dataType"/>
    <iact:actionData xml:id="d3">
      <inkml:trace xmlns:inkml="http://www.w3.org/2003/InkML" xml:id="stk3" contextRef="#ctx0" brushRef="#br0">10379 7125 0,'0'0'6,"-42"17"5,26-9-2,3 0 0,5 0 1,4-3-1,4-1 0,0-4 1,0 0-1,0 0 0,58 25 1,-13-13-1,13 9 0,37 8 1,25 4-1,17-4 2,-5-9-3,-8-3 2,-4-5-1,5 1 0,-5 3 1,-5-3-1,-3-9 1,-4-4-1,12 0 1,12 0-1,13 0 0,-4-4 1,-13-4-1,-12-1 0,-9 1 1,-3 8-1,-5 4 0,0-4 0,5 0 1,-9-4 0,8 0-1,13 4 1,-4 0-1,4 4 0,-9-4 1,-3-4-1,-9-4 0,-12 3 1,3 1-1,-3 4 1,4 0-1,0 4 0,0 1 0,-9-5 1,1 0-1,0-5 1,3 5-1,9 0 0,0 5 1,-4-1-1,-4 0 1,-8-4-1,-5 0 0,4-4 1,9-5-1,4 5 1,12 4-1,-4 0 0,5 4 1,-5-4-1,0-4 1,8 0-1,1 4 0,8 4 1,3 5-1,10-5 0,7-8 1,42-9-1,74-12 1</inkml:trace>
    </iact:actionData>
  </iact:action>
  <iact:action type="add" startTime="24626">
    <iact:property name="dataType"/>
    <iact:actionData xml:id="d4">
      <inkml:trace xmlns:inkml="http://www.w3.org/2003/InkML" xml:id="stk4" contextRef="#ctx0" brushRef="#br0">8595 9390 0,'0'0'2,"0"0"0,0 0 7,0 0 1,0 0 0,0 0-1,0 0 0,0 0 1,0 0-1,0 0 0,42 0 1,-30 0-1,9 0 1,12 0-1,13 0 0,7 0 1,5 0-1,-8 0 1,0 0-1,-9 0 0,0 0 2,5 4-2,8 0 0,8 0 0,8 0 1,4-4-1,1 0 1,-9 0-1,-16 0 0,-9 0 1,-8 0-1,-8 0 1,0 0-1,-9 0 0,-3 0 1,-1 0-2,-3 0 2,-1 0-1,0 0 1,-4 0-1,0 0 1,0 0-1,1 0 0,-1 0 0,0 0 1,-4 0-1,0 0 1,0 0-1,0 0 0,0 0 1,0 0-1,0 0 0,0 0 1,-99-4 0,57 0-1,-3 0 1,-5 0-1,5 0 1,3 4-1,1 0 0,4 0 0,-5 0 1,-3 0-1,-17 4 1,-13 0-1,-16-4 1,-4 0-1,12 0 0,5 0 1,20-4-1,12 4 0,17 0 1,4 0-1,9 0 0,3 0 1,1 0-1,8 0 0,-9 0 1,9 0-1,0 0 1,0 0-1,0 0 0,4 0 0,0 0 0,0 0 1,0 0 0,0 0-1,0 0 0,124 4 1,-58 0 0,5 0-1,-5 0 0,-8-4 1,-5 4-1,-3 1 0,0-1 1,4 0-1,-5 4 1,-3-4-1,-13 0 0,-8 1 1,-9-5-1,-3 0 0,-1 0 1,-4 0-1,1 0 0,-5 0 1,0 0-1,-4 0 0,0 0 1,0 0-1,0 0 0,0 0 1,-104-17 0,38 9-1,-21-1 0,-8 1 1,4 4-1,13 0 1,15 0-1,14 0 0,16 4 1,12-5-1</inkml:trace>
    </iact:actionData>
  </iact:action>
  <iact:action type="add" startTime="27488">
    <iact:property name="dataType"/>
    <iact:actionData xml:id="d5">
      <inkml:trace xmlns:inkml="http://www.w3.org/2003/InkML" xml:id="stk5" contextRef="#ctx0" brushRef="#br0">11285 9340 0,'0'0'9,"0"0"-1,0 0 2,0 0-2,0 0 2,0 0-1,0 0 1,0 0-2,0 0 2,0 0-1,54 8 1,-26 1-1,18-1 1,16 4-1,17 1 1,8-5-1,-1 0 1,-3-4 2,-4 1-4,4-1 2,8 0-1,8 4 2,4-4-3,-3 0 1,-9-4 1,0 0-1,4 0 0,12 0 1,5 0 0,0 0-1,-9-4 0,-12 0 0,-12 0 0,-5 0 1,1 0-1,16 0 1,12-1-1,9-3 2,8 0-3,-13 0 2,-7-1-1,-5 5 1,0 4-1,0 0 0,0 0 2,-4 0-3,-8 0 2,-8 0-2,-9 0 2,4 0-1,1 4 1,3 0 1,5 1-4,3-5 4,14-9-3</inkml:trace>
    </iact:actionData>
  </iact:action>
  <iact:action type="add" startTime="31306">
    <iact:property name="dataType"/>
    <iact:actionData xml:id="d6">
      <inkml:trace xmlns:inkml="http://www.w3.org/2003/InkML" xml:id="stk6" contextRef="#ctx0" brushRef="#br0">5550 4223 0,'0'0'2,"0"0"2,0 0 5,0 0-1,0 0 1,0 0 1,0 0 0,0 0-1,0 0 0,71 16 1,-18 1-1,26-9 1,16-8-1,5 8 1,-1-8 0,8 9-2,18-1 2,7 0 0,4-16-1,1 8 0,16-8 1,8-9-1,9-8 0,-9 9 1,5-9-1,12 8 0,45-16 1</inkml:trace>
    </iact:actionData>
  </iact:action>
  <iact:action type="add" startTime="32127">
    <iact:property name="dataType"/>
    <iact:actionData xml:id="d7">
      <inkml:trace xmlns:inkml="http://www.w3.org/2003/InkML" xml:id="stk7" contextRef="#ctx0" brushRef="#br0">10420 4272 0,'0'0'7,"0"0"2,0 0 1,0 0-1,0 0 1,79 17-1,12-9 0,62 9 1,74-1 0,46-7-1,62-9 0,54-9 1,21 1-1,33 8 0,-21 17 1,41 24-1,34 17 0</inkml:trace>
    </iact:actionData>
  </iact:action>
  <iact:action type="add" startTime="52434">
    <iact:property name="dataType"/>
    <iact:actionData xml:id="d8">
      <inkml:trace xmlns:inkml="http://www.w3.org/2003/InkML" xml:id="stk8" contextRef="#ctx0" brushRef="#br0">6990 10441 0,'0'0'2,"0"0"-1,0 0 9,0 0-1,0 0 1,0 0-1,0 0 0,0 0 1,0 0-1,0 0 1,0 0-1,0 0 0,0 0 1,42 25-1,-30-21 0,4 5 1,5-1-1,8 0 1,-4 0-1,8-3 0,8-1 1,5 0-1,-1 0 1,1 0-1,-1 0 0,1 0 2,-1 1 0,-3-1-2,-1 0 1,1 0-1,-1 0 0,9-4 2,8 0-3,12-4 2,4 0-1,1-4 0,-1 3 1,-12 1-1,-8 4 0,-4 0 1,-9 4 0,1 1-1,-5-1 0,0-4 0,0 0 1,9 0-1,3 0 0,5-4 2,4-1-3,4 1 2,-8 0 0,4 0-2,-13 0 2,-3 0-1,-1 4 3,-4 0-5,1 0 3,3 0-2,-8 0 2,8 0-1,5 4 1,8 0-1,4-4 1,0 0 0,0 0-1,-1 0 0,-3-4 0,-4 0 0,-5 0 1,-3 4-1,-9 0 3,-4 0-5,4-5 3,8-3-2</inkml:trace>
    </iact:actionData>
  </iact:action>
  <iact:action type="add" startTime="59782">
    <iact:property name="dataType"/>
    <iact:actionData xml:id="d9">
      <inkml:trace xmlns:inkml="http://www.w3.org/2003/InkML" xml:id="stk9" contextRef="#ctx0" brushRef="#br0">8587 11323 0,'0'0'3,"0"0"-2,0 0 15,50 0-12,-5 0 4,17-4 2,9 0-1,-5 4 1,4 0-1,13 0 0,12-4 2,29 0 0,13 0-2,-5 4 1,-12 4-1,-4 0 2,0 0-4,-13 0 3,-3-4-1,-1-12 1,-4-17-1</inkml:trace>
    </iact:actionData>
  </iact:action>
  <iact:action type="add" startTime="64607">
    <iact:property name="dataType"/>
    <iact:actionData xml:id="d10">
      <inkml:trace xmlns:inkml="http://www.w3.org/2003/InkML" xml:id="stk10" contextRef="#ctx0" brushRef="#br0">9121 11199 0,'0'0'3,"0"0"0,0 0 5,0 0 3,0 0-3,0 0 1,0 0 1,0 0-1,41 17 0,17-9 1,33 0-1,29 0 1,8 1-1,-16 3 2,0-4 0,-5 1-1,-3-1-1,-5-4-1,-8-12 2,0-17-1</inkml:trace>
    </iact:actionData>
  </iact:action>
  <iact:action type="add" startTime="65401">
    <iact:property name="dataType"/>
    <iact:actionData xml:id="d11">
      <inkml:trace xmlns:inkml="http://www.w3.org/2003/InkML" xml:id="stk11" contextRef="#ctx0" brushRef="#br0">9137 12350 0,'0'0'6,"0"0"4,0 0-2,0 0 2,0 0-1,-45 0 1,41-4-1,0 0 1,0 0-1,-1 0 1,5-1 0,0 1-1,0 4 0,0 0 0,0 0 1,0 0-1,0 0 0,112-16 2,-37 16-3,20 0 2,12-4-1,-7-5 1,-14 5 1,-7-4 1,-13 0-4,-4 3 1,0 1 2,-4 0-3,4 0 3,0 0-3,9-4 2,7-26-1,5-40 2</inkml:trace>
    </iact:actionData>
  </iact:action>
  <iact:action type="add" startTime="71094">
    <iact:property name="dataType"/>
    <iact:actionData xml:id="d12">
      <inkml:trace xmlns:inkml="http://www.w3.org/2003/InkML" xml:id="stk12" contextRef="#ctx0" brushRef="#br0">8546 13600 0,'0'0'6,"0"0"4,0 0-1,0 0 1,0 0-1,0 0 1,0 0-1,0 0 0,70 5 1,-20-1-1,20 4 1,13 4-1,4 1 1,12-1 0,9-3 0,7 3 4,1-4-10,-4 1 4,-21-1 2,-21-4-1,-12 0 0,-4-4 1,-4-4 0</inkml:trace>
    </iact:actionData>
  </iact:action>
  <iact:action type="add" startTime="77423">
    <iact:property name="dataType"/>
    <iact:actionData xml:id="d13">
      <inkml:trace xmlns:inkml="http://www.w3.org/2003/InkML" xml:id="stk13" contextRef="#ctx0" brushRef="#br0">11268 13435 0,'0'0'2,"0"0"1,0 0 5,0 0 1,0 0 1,0 0-1,0 0 0,0 0 1,0 0 0,0 0-1,0 0 0,0 0 1,0 0-1,0 0 1,0 0-1,-8 41 1,12-37-1,0 1 0,4-1 1,5 4-1,8 0 0,-5-4 0,13 0 1,8 1 0,9-1-1,12 0 0,8 4 1,0 0-1,0 1 0,-12-1 2,0 0-3,-4 1 2,-5-5-1,-4 0 1,-3-4-1,-1 0 0,0 0 1,0 0-1,1 0 1,-1-4-1,-4 4 0,0 0 1,-4 0-1,-4 0 0,0 0 1,-5 0-1,1 0 1,0 0-1,4 4 0,-1 0 1,1 0-1,0 0 0,0 0 1,0 1-1,-5-5 1,1 0-1,4 0 0,0 0 0,-1 0 1,1 0-1,4 0 0,0 0 1,8-5 0,1 1-1,-1 0 0,4 4 1,1-4-1,3 4 0,-3 0 1,-1 0-1,-4 0 0,0 0 1,1 0-1,-1 0 1,-4 4-1,4-4 0,-4 0 1,0 0-1,1 0 0,-1 0 1,0-4-1,0 0 1,4 0-1,0 0 0,1-1 1,3 1-1,0 0 0,1-4 2,3 4-3,-3 0 2,-1-1-1,-4 5 0,5 0 0,-14 0 1,6 0-1,-5 0 1,4 5-1,0-5 0,0 0 1,4-5-1,4 1 1,5-4-1,4 0 0,3-1 1,1 1-1,0 4 0,0 4 1,-5 0-1,1 4 0,0 0 1,-1 0-1,1 1 1,0-10 0,12-7-1</inkml:trace>
    </iact:actionData>
  </iact:action>
</iact:actions>
</file>

<file path=ppt/ink/inkAction1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227">
    <iact:property name="dataType"/>
    <iact:actionData xml:id="d0">
      <inkml:trace xmlns:inkml="http://www.w3.org/2003/InkML" xml:id="stk0" contextRef="#ctx0" brushRef="#br0">7354 4662 0,'0'0'2,"0"0"1,0 0 6,0 0 0,0 0 1,0 0-1,58 0 0,-21 0 1,17 0-1,29 0 0,41-5 1,25 1 1,12 0 0,-8-4-4,1 4 2,-6 8 0,-3 4 1,-4 5-1,-5 3 0,5 1 1,4-9-1,4-4 1,0-12-1,0-5 1,4-3 0,0-5-1,-4 5 0,-21 3 0,-8 5 1,8 4-1,21 8 1,33 4-1</inkml:trace>
    </iact:actionData>
  </iact:action>
  <iact:action type="add" startTime="17828">
    <iact:property name="dataType"/>
    <iact:actionData xml:id="d1">
      <inkml:trace xmlns:inkml="http://www.w3.org/2003/InkML" xml:id="stk1" contextRef="#ctx0" brushRef="#br0">7482 6367 0,'0'0'2,"0"0"1,0 0 6,46-4 0,-17 0 1,12 4-1,13-4 1,21 0-1,24-9 0,8-3 2,1 3-2,-9 9 0,-4 4 0,13 0 1,12 0-1,21-4 1,8 0-1,-9 0 0,1 0 0,0-5 1,-1 1-1,-7 4 0,-9 4 1,8 0-1,9 0 1,12 0-1,4 4 1,-4 0-1,0-4 0,0 0 1,1-4-1,-6 0 0,-3 0 1,8 0-1,5 0 0,3-1 1,0 5-1,5 5 0,3-1 1,9 4-1,13 0 1,7 1-1,22 3 1,15-8-1,18-4 0,-9-4 0,37-21 1,-8-16-1,-8-21 0</inkml:trace>
    </iact:actionData>
  </iact:action>
  <iact:action type="add" startTime="19610">
    <iact:property name="dataType"/>
    <iact:actionData xml:id="d2">
      <inkml:trace xmlns:inkml="http://www.w3.org/2003/InkML" xml:id="stk2" contextRef="#ctx0" brushRef="#br0">9208 7291 0,'0'0'6,"0"0"4,0 0 0,0 0-1,66 0 0,-4 0 1,21 0-1,12 0 0,4 0 1,9 8 0,12 0-1,12 5 1,17-5-1,8 0 0,9 5 1,3-1-1,1 0 0,0 1 1,-1-5-1,-3 5 1,3-1-1,-3 5 0,4-5 1,-1 0-1,5-3 0,8-5 0,4 0 1,0-8 0,9-4-1,-1-9 2,-3 0-1,-13 5-1,-5 0 0,-7-1 1,3 5-1,9 4 2,21 0-3,24-1 2,21-15-1,21-26 0</inkml:trace>
    </iact:actionData>
  </iact:action>
  <iact:action type="add" startTime="26117">
    <iact:property name="dataType"/>
    <iact:actionData xml:id="d3">
      <inkml:trace xmlns:inkml="http://www.w3.org/2003/InkML" xml:id="stk3" contextRef="#ctx0" brushRef="#br0">16572 7460 0,'0'0'2,"0"0"0,0 0 7,0 0 1,0 0 0,0 0-1,0 0 0,0 0 0,0 0 1,0 0-1,58-24 1,-25 19-1,0 1 0,9-4 2,7 0-3,5-1 2,4 5-1,0 0 0,0 4 2,-4 0-1,0 4 0,-1 0-1,-3-4 1,-5 0-1,1 0 2,4-4-3,-1 0 1,9 0 0,4 0 1,4 0-1,1 4 1,-1 4 1,8 4-4,-3 0 3,-5-3-1,-4-1 2,4-4-3,0 0 1,9 0 1,3 0-1,1 0 2,0 4-3,-5 0 1,-4 0 1,-8 0-1,-4 0 1,-4 1-2,-4-5 4,4 0-5,12-5 3,-4 5-1,8 0 0,1 5 1,-5-1-1,0 0 1,-4 4-1,-4-4 2,-13 5-3,1-5 1,4 0 1,3 0-1,9 0 0,13 0 1,16 5 1,0-1-4,-4 0 3,-9 0-1,-7 1 1,3 3-1,5 0 1,12 1-1,8-1 0,0-3 1,-3-1-1,7 0 1,29-8-2,59-8 2,98-17-1</inkml:trace>
    </iact:actionData>
  </iact:action>
  <iact:action type="add" startTime="35804">
    <iact:property name="dataType"/>
    <iact:actionData xml:id="d4">
      <inkml:trace xmlns:inkml="http://www.w3.org/2003/InkML" xml:id="stk4" contextRef="#ctx0" brushRef="#br0">7851 8640 0,'0'0'2,"0"0"-1,0 0 8,0 0 0,78-20 1,-20 7-1,8-3 1,1-1-1,-9 1 0,-9 3 0,-7 5 1,-1 0 1,-4 3-1,5-3-1,7 0 1,5 0-1,8-5 1,4 1 0,0-1-2,-3 5 2,-1 4-1,-4 0 0,-5 4 1,1 0-1,4 0 1,0 0-1,8 0 1,4-4-1,5-1 0,-5 1 1,-8 0-1,-4 4 1,-4 0-1,-4 4 1,3 0-2,1 1 2,0-1 0,8 0-1,0-4 0,8 0 1,5-4 0,-1 0-2,-3-1 2,-1 5-1,5 5 0,-1-1 1,9 0-1,4-4 1,4 0-1,0-4 1,0 4-2,0 0 2,-13 4 0,5 4-1,0 0 1,-5-3-1,5-5 2,8 0-4,0 0 3,-4 0-1,-4 4 1,-9 0-1,-3 4 0,-5-4 0,0 0 1,4-4 0,13 0-1,12 0 0,9 5 0,-1 3 0,-3 0 1,3-4-1,13-4 3,16-4-5,13 0 3,12-4-1,9-5 0,16 1 1,0-1-1,21-3 1,-13 3-1,4 5 1,9 4-2,0 4 2,12 8-1,12 1 0,13-1 1,13 8 0,16 1-1,20-5 1,18-7-1,36-26 0,42-37 0</inkml:trace>
    </iact:actionData>
  </iact:action>
</iact:actions>
</file>

<file path=ppt/ink/inkAction1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817">
    <iact:property name="dataType"/>
    <iact:actionData xml:id="d0">
      <inkml:trace xmlns:inkml="http://www.w3.org/2003/InkML" xml:id="stk0" contextRef="#ctx0" brushRef="#br0">16961 7067 0,'0'0'2,"0"0"-1,0 0 9,0 0 0,0 0-1,0 0 0,79 17 1,4-13-1,32 4 1,14 0-1,15 1 1,22-1-1,20-4 0,25-4 1,25-4-1,0-4 0,8-1 2,4 1-1,-12 4-1,-13-4 0,-7 3 1,-10 5-1,-15 0 1,-9 0-2,4 5 2,-8-1-1,-9 0 1,-15 4-1</inkml:trace>
    </iact:actionData>
  </iact:action>
  <iact:action type="add" startTime="13469">
    <iact:property name="dataType"/>
    <iact:actionData xml:id="d1">
      <inkml:trace xmlns:inkml="http://www.w3.org/2003/InkML" xml:id="stk1" contextRef="#ctx0" brushRef="#br0">18376 8185 0,'0'0'21,"0"0"-20,0 0 2,0 0 6,0 0 1,0 0-1,54 41 1,0-20-1,16 0 0,5-1 1,7 1-1,5 0 2,8 0 0,21-1-2,-4-7 0,20-9 2,9-4-3,-5 0 2,1 0-1,0-4 1,-5-5-2,-8 1 2,-8 4-1,4 0 0,12 0 1,9 0 0,8-9 0,-4-3-2,-5-1 2,-7 0-1,3 1 0,-7 3 0,-18 1 0,-20 4 1,0-1-1,0 1 2,13 0-3,16 4 2,4 0-1,0-1 0,17 1 1,3 4-1,10 0 2,-1 4-4,4 1 3,4-1 0,34-8-1,49-17 0</inkml:trace>
    </iact:actionData>
  </iact:action>
  <iact:action type="add" startTime="15998">
    <iact:property name="dataType"/>
    <iact:actionData xml:id="d2">
      <inkml:trace xmlns:inkml="http://www.w3.org/2003/InkML" xml:id="stk2" contextRef="#ctx0" brushRef="#br0">9526 7129 0,'0'0'8,"62"-8"0,-16 4 2,12 4-1,16 4 0,34 4 1,8 0 0,12 1-1,4-1 1,-3 0-1,20 5 1,12-1-1,21 5 0,21 3 0,-1-3 1,-11-5-1,-9-3 1,-17-1-1,-12-4 0,-4 0 1,4 0-1,-12-4 0,4 4 1,8 1-1,0-1 1,8 0-1,-12 0 1,-8 0-1,-9 4 0,-3 5 1,-5-5-1,-12-4 0,-1 0 1,13 1-1,13 3 1,8 0-1,-5-4 0,-7 0 0,-1-4 1,1 5-1,3 3 1,5 0 0,-13-4-1</inkml:trace>
    </iact:actionData>
  </iact:action>
  <iact:action type="add" startTime="17484">
    <iact:property name="dataType"/>
    <iact:actionData xml:id="d3">
      <inkml:trace xmlns:inkml="http://www.w3.org/2003/InkML" xml:id="stk3" contextRef="#ctx0" brushRef="#br0">12079 8168 0,'0'0'6,"0"0"4,0 0-1,0 0 1,50 0-1,-17 0 1,12 0-1,13 5 0,8-1 1,5 0-1,3 0 0,13 0 2,17 4 1,16 1-4,12 3 2,-4 0-1,0 1 0,5-5 2,3-4-3,5 0 2,0-4-1,4-4 1,8 0-2,0 0 2,0-4-1,-4-1 1,4 1 0,4 0-2,4 0 3,1-1-3,-1 1 3,-4 0-3,1 0 2,-5 3-1,0-3 1,-8 4-1,12 0 0,12-4 1,22-5-2,11-8 2</inkml:trace>
    </iact:actionData>
  </iact:action>
  <iact:action type="add" startTime="27877">
    <iact:property name="dataType"/>
    <iact:actionData xml:id="d4">
      <inkml:trace xmlns:inkml="http://www.w3.org/2003/InkML" xml:id="stk4" contextRef="#ctx0" brushRef="#br0">9911 9485 0,'0'0'1,"0"0"2,0 0 7,0 0-1,0 0 0,0 0 1,0 0-1,0 0 1,4-41-1,0 32 1,9 1-1,7 0 1,18-1-1,20 1 0,16 0 0,17 0 1,-4 3-1,0 5 3,-4 0-2,12 5-1,12-1 1,9 0-1,4 0 1,-12 0-1,-5 0 1,5 0-1,8 5 0,8-1 0,0-4 1,-12 0 0,-17 0-1,-13 1 1,5 3-2,4 0 2,9 0 0,-1 1-2,-4-1 3,-4-4-2,0-4 1,-12 0-2,12 4 2,8 5-1,5-1 0,-5 0 1,-12-4-1,-9 0 2,-3-4-2,3 0 2,9 0-3,17 0 1,3 5 1,1-1-1,-5-4 2,5-4-3,4-1-2,-1 5 3,9 0 1,4 0-1,-4-4 0,-4-4 1,0 4-1,4 0 1,4 4-1,-4 4 0,-12-4 1,-9 0 0,-4 0-2,17 4 2</inkml:trace>
    </iact:actionData>
  </iact:action>
</iact:actions>
</file>

<file path=ppt/ink/inkAction1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220">
    <iact:property name="dataType"/>
    <iact:actionData xml:id="d0">
      <inkml:trace xmlns:inkml="http://www.w3.org/2003/InkML" xml:id="stk0" contextRef="#ctx0" brushRef="#br0">7263 5572 0,'0'0'1,"0"0"3,0 0 4,0 0 2,0 0-1,0 0 0,0 0 1,0 0-1,42 0 0,-22-4 1,9 0-1,-4 0 1,12 4-1,1 0 1,7 0-1,9 4 0,4 0 1,8 0-1,8-4 2,9-4-3,0 0 2,0-4-1,-5 0 0,-12 3 1,-3 5-1,3 5 1,8-1-1,5 0 0,8-4 1,4-4-1,0 0 0,-4 4 1,-9 0-1,-7 4 1,11 4-1,9-4 0,9-4 1,3 0-1,0-4 0,-7 4 1,-5 4-1,0 4 1,0 1-1,4-9 0,4-4 0,-4-5 1,-12 1-1,-13 4 0,-12 4 1,-4 0 0,0 4-1,0 4 0,4 1 1,8-5-1,0 0 0,4-4 1,5-4-1,-5 0 0,-8-1 0,-4 1 1,-8 4-1,-1 0 1,-3 4-1,-5 1 0,1-1 1,-9-4-1,0 0 0</inkml:trace>
    </iact:actionData>
  </iact:action>
  <iact:action type="add" startTime="7243">
    <iact:property name="dataType"/>
    <iact:actionData xml:id="d1">
      <inkml:trace xmlns:inkml="http://www.w3.org/2003/InkML" xml:id="stk1" contextRef="#ctx0" brushRef="#br0">12000 5606 0,'0'0'2,"0"0"4,0 0 0,0 0 5,0 0-4,0 0 3,0 0-1,58 24 1,-24-19-1,11-5 1,13-5-1,8 1 0,0 0 0,1 0 1,-10 4 0,1 4-1,9 0 1,-1 0-1,12-4 0,13-4 1,9-8-1,-5-1 0,-12 9 1,-9 0-1,-4 4 1,-8 4-1,1 0 0,-6-4 1,6 0-1,3-4 1,0 0-1,0-4 0,-4 0 1,0 3-1,-8 5 1,0 0-1,0 5 0,-1 3 0,5 0 1,-4-4-1,8 0 1,8-4-1,1 0 0,3 0 1,1 0-1,3 5 1,1 3-1,8-4 0,4 0 1,8-8-1,0 0 0,1 0 1,-9 0-1,-4 4 0,0 4 1,-1-4-1,5 0 1,-4-9-1,0 1 0,-4 0 1,-9 0-1,-7 3 1,-1 5-1,0 5 0,4 3 0,1-4 1,-1 0-1,-4-4 1,-4-4-1,-4 0 0,-4 0 1,-8 0-1,-5-1 1,0-3-1,5-8 0,8-18 0</inkml:trace>
    </iact:actionData>
  </iact:action>
  <iact:action type="add" startTime="13050">
    <iact:property name="dataType"/>
    <iact:actionData xml:id="d2">
      <inkml:trace xmlns:inkml="http://www.w3.org/2003/InkML" xml:id="stk2" contextRef="#ctx0" brushRef="#br0">10201 6765 0,'0'0'2,"0"0"1,0 0 5,0 0 2,62-4 0,-17-5-1,13-3 0,17 0 1,12-1-1,8 9 0,8 0 2,9 0 0,4 0-1,8-1 0,8 1-2,9 8 2,0-4-1,3-4 0,9 0 0,1 0 0,3 0 1,0-4 0,0-1 0,5 1-1,-1 4 0,4 0 0,5-5 0,-4 1 1,-1-4 0,5-1 0,-5 1-2,1-5 2,12 1-2,4-1 2,0 5 0,4-1-1,17-3 0,-9-1 1,0-3 0</inkml:trace>
    </iact:actionData>
  </iact:action>
</iact:actions>
</file>

<file path=ppt/ink/inkAction1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0T00:41:51.1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793">
    <iact:property name="dataType"/>
    <iact:actionData xml:id="d0">
      <inkml:trace xmlns:inkml="http://www.w3.org/2003/InkML" xml:id="stk0" contextRef="#ctx0" brushRef="#br0">12766 5668 0,'0'0'6,"0"0"3,0 0 1,0 0 0,0 0-2,0 0 2,66-46-1,-25 21 1,17 0-1,33-4 0,42-4 1,32 0 0,17-4-1,5 4 1,-1 8-1,4 4 0,29 9 1,5 4-1,7 8 0,42 4 1,-24 0-1,16-4 0,16 0 1,-29-8-1,25-1 1,25-7-1,38-9 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1:3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283">
    <iact:property name="dataType"/>
    <iact:actionData xml:id="d0">
      <inkml:trace xmlns:inkml="http://www.w3.org/2003/InkML" xml:id="stk0" contextRef="#ctx0" brushRef="#br0">4806 5063 0,'0'0'2,"0"0"1,0 0 5,0 0 2,62-25-1,8 9 1,38-5-1,-1 0 0,-3 5 2,-9 3-1,16 5 1,30 0-3,29-5 1</inkml:trace>
    </iact:actionData>
  </iact:action>
  <iact:action type="add" startTime="12492">
    <iact:property name="dataType"/>
    <iact:actionData xml:id="d1">
      <inkml:trace xmlns:inkml="http://www.w3.org/2003/InkML" xml:id="stk1" contextRef="#ctx0" brushRef="#br0">7785 5117 0,'0'0'9,"0"0"-2,0 0 3,0 0-1,53-4 0,18-4 1,24-5-1,0 1 0,0-1 1,-12 5 0,29 0-1,24 8 0,38 4 1,58 12-1,53 18 5</inkml:trace>
    </iact:actionData>
  </iact:action>
  <iact:action type="add" startTime="16643">
    <iact:property name="dataType"/>
    <iact:actionData xml:id="d2">
      <inkml:trace xmlns:inkml="http://www.w3.org/2003/InkML" xml:id="stk2" contextRef="#ctx0" brushRef="#br0">7909 8972 0,'0'0'1,"0"0"1,41 0 8,0-5-1,13 1 0,4-4 1,-4 0-1,-4-1 1,-9-3-1,0 4 0,5-1 1,8 5 0,16 0-1,21 0 0,17-4 1,-5-1-1,-12-3 1,-12 4-1,-9 0 1,4 3-1,13 5 0,13 0 0,7-4 1,-3 0-1,-18 0 0,-11 0 1,-1 4-1,5 0 0,20 4 0,17 0 1,0-4-1,-13-4 1,-16 0-1,-4 4 1,8 0-1,25 4 0,16 0 1,1-4-1,-17 0 1,-9 4-1,5 5 0,20 3 1,5-4-1,-13-4 0,-17-4 0,-7 0 1,11 4-1,22 1 1,8-1-1,-5-4 0,-12 0 1,0 4-1,9 0 0,7 0 0,1-4 1,-17-4-1,-8 0 1,8 4-1,13 4 1,3-4-1,1 0 0,4-4 1,8 4-1,4 0 0,4-4 1,-3 0-1,3-1 0,5 5 1,16 0-1,24 0 0,18 0 1,28-4-1</inkml:trace>
    </iact:actionData>
  </iact:action>
  <iact:action type="add" startTime="27682">
    <iact:property name="dataType"/>
    <iact:actionData xml:id="d3">
      <inkml:trace xmlns:inkml="http://www.w3.org/2003/InkML" xml:id="stk3" contextRef="#ctx0" brushRef="#br0">4719 9692 0,'0'0'1,"0"0"1,0 0 8,0 0-1,0 0 0,0 0 1,45 4 0,1 0-1,20-4 0,17 0 1,8 0-1,20 0 0,26 4 2,33-4-2,36 0 0</inkml:trace>
    </iact:actionData>
  </iact:action>
  <iact:action type="add" startTime="30914">
    <iact:property name="dataType"/>
    <iact:actionData xml:id="d4">
      <inkml:trace xmlns:inkml="http://www.w3.org/2003/InkML" xml:id="stk4" contextRef="#ctx0" brushRef="#br0">4872 11000 0,'0'0'1,"0"0"5,0 0 3,0 0 0,70 13 0,-4-1 1,17-4 0,8 1-1,0-5 0,13 4 1,24 5-1,21 7 0,12 1 1,-8 8-1</inkml:trace>
    </iact:actionData>
  </iact:action>
  <iact:action type="add" startTime="38713">
    <iact:property name="dataType"/>
    <iact:actionData xml:id="d5">
      <inkml:trace xmlns:inkml="http://www.w3.org/2003/InkML" xml:id="stk5" contextRef="#ctx0" brushRef="#br0">10461 11195 0,'0'0'1,"0"0"6,0 0 1,0 0 2,0 0-1,0 0 1,0 0-1,0 0 1,62 16-1,-20-16 1,20-4-1,25 0 1,12 0-1,13 4 2,12 0-3,12-4 1,5 0 1,4 0-1,8 4 1,0 4-1,13 0 0,16 0 1,16 0-1,13 0 0,17 9 1,20-5-1,21 0 0,21 1 1</inkml:trace>
    </iact:actionData>
  </iact:action>
  <iact:action type="add" startTime="40020">
    <iact:property name="dataType"/>
    <iact:actionData xml:id="d6">
      <inkml:trace xmlns:inkml="http://www.w3.org/2003/InkML" xml:id="stk6" contextRef="#ctx0" brushRef="#br0">14752 11133 0,'0'0'6,"0"0"4,0 0-1,0 0 0,0 0 1,0 0-1,0 0 0,0 0 1,-42 0-1,38 0 0,0 0 1,4 0-1,0 0 0,0 0 0,0 0 1,0 0-1,83-17 0,-13 17 1,21 0 0,17 4-2,4 5 2,8-1 0,4 4-1,8-3 1,0 3-1,-3 1 1,3 3-1,5 5 1,3-5-1,-3-7 0,4 3 0,-13 5 1,4-1-1,-4-3 1,1-9-1,-5 0 0,4 4 1,-12 5-1,-4-1 1,-1-4-1,5-4 1,0 1-1,12 3 0,5 4 0,11 1 1,5-5-1,13 0 1,3 0-1,13-3 0,0-1 6,17 0-11,7-4 5,13 0 1,1 4 0,19-4-1,22 0-1,45 4 3,29-4-3,50 4 2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1:3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641">
    <iact:property name="dataType"/>
    <iact:actionData xml:id="d0">
      <inkml:trace xmlns:inkml="http://www.w3.org/2003/InkML" xml:id="stk0" contextRef="#ctx0" brushRef="#br0">4462 10876 0,'0'0'2,"0"0"0,0 0 14,0 0-13,0 0 6,0 0 1,0 0-1,42-4 1,-18 0-1,1 0 1,0 0-1,8-1 1,4 1-1,5 0 0,3 0 1,1 4 0,8 0-1,4 0-1,12 0 4,13-4-1,-9 0-2,9 0 1,-9-1-1,1 1 0,3 4 1,-3 4-1,24 1 0,0-1 1,5 0 0,-9-4-4,0 0 3,0 0 1,13 4-1,4 0 0,20-4 0,13-4 1,53-4-1,71-5 1</inkml:trace>
    </iact:actionData>
  </iact:action>
  <iact:action type="add" startTime="14185">
    <iact:property name="dataType"/>
    <iact:actionData xml:id="d1">
      <inkml:trace xmlns:inkml="http://www.w3.org/2003/InkML" xml:id="stk1" contextRef="#ctx0" brushRef="#br0">4872 6558 0,'0'0'7,"0"0"2,0 0 0,0 0 1,0 0-1,0 0 1,0 0-1,0 0 1,0 0-1,74 8 0,26 0 0,40 1 1,63 3 0,33 0 1,37 5-1,17-9-1,12 1 0,8-9 1,17-17-1</inkml:trace>
    </iact:actionData>
  </iact:action>
  <iact:action type="add" startTime="15527">
    <iact:property name="dataType"/>
    <iact:actionData xml:id="d2">
      <inkml:trace xmlns:inkml="http://www.w3.org/2003/InkML" xml:id="stk2" contextRef="#ctx0" brushRef="#br0">4305 8268 0,'0'0'7,"0"0"8,0 0-11,0 0 5,0 0 1,41-4 0,9-5-1,41-3 0,37-5 0,54 1 2,67 7-3,24 1 2,49 8-1,22 0 1,3 4-1,22 5 1,-51-1-1,-66 4 0</inkml:trace>
    </iact:actionData>
  </iact:action>
  <iact:action type="add" startTime="16386">
    <iact:property name="dataType"/>
    <iact:actionData xml:id="d3">
      <inkml:trace xmlns:inkml="http://www.w3.org/2003/InkML" xml:id="stk3" contextRef="#ctx0" brushRef="#br0">4777 9779 0,'0'0'7,"0"0"3,0 0 0,0 0-2,103 8 1,29-8 1,84-8 0,32 8 1,46-8-1,20-5-1,17 5 1,12 4-1,22 0 1,7 0-2,-25 12 2</inkml:trace>
    </iact:actionData>
  </iact:action>
  <iact:action type="add" startTime="20630">
    <iact:property name="dataType"/>
    <iact:actionData xml:id="d4">
      <inkml:trace xmlns:inkml="http://www.w3.org/2003/InkML" xml:id="stk4" contextRef="#ctx0" brushRef="#br0">9907 10959 0,'0'0'1,"0"0"2,0 0 6,0 0 0,0 0 1,54 25-1,0-9 1,-1 1-1,5-5 0,0-3 1,4-5-1,9-4 0,11 0 2,18 0-2,7 4 0,1-4 0,-9-4 1,0-5-1,1-3 2,-1 0-3,9 3 1,7 5 1,9 0-1,17-4 0,12-1 1,9 5-1,3 0 1,5 0-1,-1 0 0,1 0 4,-5 0-5,1 0 4,-9-5-6,0 1 5,-8 0-2,9 4 0,3-1 0,9 1 0,-1 0 1,5 0-1,-9 0 1,1 0-1,-9 0 0,0 4 0,1 0 1,-1-5-1,-8 5 1,4 5 1,0-1-4,12 4 4,5 0-3,4 1 1,0-1 1,8 0-1,16-4 1,22-4-1,28-8 1</inkml:trace>
    </iact:actionData>
  </iact:action>
  <iact:action type="add" startTime="24230">
    <iact:property name="dataType"/>
    <iact:actionData xml:id="d5">
      <inkml:trace xmlns:inkml="http://www.w3.org/2003/InkML" xml:id="stk5" contextRef="#ctx0" brushRef="#br0">4305 12988 0,'0'0'1,"0"0"2,0 0 14,0 0-16,74-58 8,-24 29 1,8 0-1,0 4 0,0 4 1,8 0-1,21-3 2,25-5-3,16 0 1,8 8 1,1 4-1,8 1 1,8 3-1,0 1 0,12 4 1,30-1-1,57-7 0</inkml:trace>
    </iact:actionData>
  </iact:action>
  <iact:action type="add" startTime="27219">
    <iact:property name="dataType"/>
    <iact:actionData xml:id="d6">
      <inkml:trace xmlns:inkml="http://www.w3.org/2003/InkML" xml:id="stk6" contextRef="#ctx0" brushRef="#br0">9497 12702 0,'0'0'6,"0"0"10,0 0-13,0 0 6,0 0 1,46 4-1,-17 0 1,16 5-1,9 3 0,16 0 1,26-3-2,24-1 3,20 0 2,13 1-5,5 3 2,7-4-2,9 5 2,-5-5-1,1 0 0,4 0 2,4-3-3,25-1 2,36 4-1,30-8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3157">
    <iact:property name="dataType"/>
    <iact:actionData xml:id="d0">
      <inkml:trace xmlns:inkml="http://www.w3.org/2003/InkML" xml:id="stk0" contextRef="#ctx0" brushRef="#br0">7536 2782 0,'0'0'6,"0"0"3,0 0 0,0 0 2,0 0-2,0 0-1,0 0 2,0 0-1,0 0 1,0 0-1,0 0 0,0 0 0,0 0 1,0 0-1,54 25 0,-33-25 1,8 0-1,4 0 1,12 0-1,9 0 1,12 0-1,9 0 0,3 0 2,5 8 0,-8 0-2,-1-8 0,-8 9 1,5-9-1,3 8 1,5-8-1,8 8 1,-1 0-2,1 1 2,0-9-1,-16 8 0,3-8 1,1 8-1,-1-8 2,0 8-3,5-8 2,0 0-1,-13 0 0,0 0 1,-4 0-1,0 0 0,0 0 0,0-8 2,5 8-2,3-8 0,8 8 0,1 0 0,0 0 1,-1 0-1,1 0 2,0 0-3,-1 0 2,9-8-1,-4 8 0,8 0 0,0 0 0,0 8 1,-4-8-1,0 8 2,-1-8-3,1 8 1,4-8 1,0 9-1,5-9 0,-1 0 1,0 0 1,0 0-3,0 0 2,13 0-2,-9 8 2,-4-8-2,0-8 2,1 8 0,-14-9-1,1 9 1,0 0-1,0 0 0,8 0 1,-5 0-1,1-8 0,-16 8 1,-9-8 0,-4 8-2,-5 0 2,-3-8-1,-4 8 0,-1-9 1,-8 9-1</inkml:trace>
    </iact:actionData>
  </iact:action>
  <iact:action type="add" startTime="202455">
    <iact:property name="dataType"/>
    <iact:actionData xml:id="d1">
      <inkml:trace xmlns:inkml="http://www.w3.org/2003/InkML" xml:id="stk1" contextRef="#ctx0" brushRef="#br0">9597 4662 0,'0'0'3,"0"0"-1,0 0 6,0 0 5,0 0-6,0 0 2,0 0 0,0 0 1,0 0-1,0 0 0,0 0 1,0 0-1,0 49 0,-4-24 2,-1 16-3,-3 26 2,0 11-1,0 1 0,3-4 1,5-9 0,0-8 1,0 0 0,5-4-2,-1-5 0,-4-11 1,4-5-2,0-9 2,-4-3-1,0-8-2</inkml:trace>
    </iact:actionData>
  </iact:action>
  <iact:action type="add" startTime="202836">
    <iact:property name="dataType"/>
    <iact:actionData xml:id="d2">
      <inkml:trace xmlns:inkml="http://www.w3.org/2003/InkML" xml:id="stk2" contextRef="#ctx0" brushRef="#br0">9055 5312 0,'0'0'7,"0"0"2,0 0 1,0 0-1,0 0 1,0 0-1,0 0 1,29 58-1,8-13 1,0 5-1,4-1 0,5 1 1,-5 0 0,5-5-2,-1-3 3,1-9 0,-5-8-1,-3-9-1,-5-7 0,-4-5 0,0-4 0,8-4 2,17-17-3,32-29 2,30-53-1</inkml:trace>
    </iact:actionData>
  </iact:action>
  <iact:action type="add" startTime="419200">
    <iact:property name="dataType"/>
    <iact:actionData xml:id="d3">
      <inkml:trace xmlns:inkml="http://www.w3.org/2003/InkML" xml:id="stk3" contextRef="#ctx0" brushRef="#br0">18169 1051 0,'0'0'5,"0"0"-5,0 0 10,0 0-1,50 25-1,-21-8 1,4 16 1,0-8-1,4 8 1,5-8-1,3-1 0,13 1 1,12 0 0,17 8-1,0-8 0,-4 0 1,-9 0-1,-11 0 0,-14-9 1,-3 9-1,-9-8 0,-4-1 1,0 1-1,-4-1 1,-8 1-1,-1-9 0,-3 0 1,-5 1-1,-3-1 0,-1-8 0,-4 8 1,-4-8-1,-4 8 0,-13 1 1,-36 16-1,-63 16 1,-41 17-1,-17 0 1,8 8-1</inkml:trace>
    </iact:actionData>
  </iact:action>
  <iact:action type="add" startTime="422421">
    <iact:property name="dataType"/>
    <iact:actionData xml:id="d4">
      <inkml:trace xmlns:inkml="http://www.w3.org/2003/InkML" xml:id="stk4" contextRef="#ctx0" brushRef="#br0">13490 4628 0,'0'0'3,"0"0"-3,0 0 10,0 0 0,0 0-1,0 0 0,0 0 0,41-12 1,-24 20-1,8 5 1,8 7-1,4 9 0,9 17 0,7 16 1,9 13 0,-4 3 0,-4-7 1,-13-18-1,-12-11-1,-8-9 0,-4-8 1,-5-4-1,0-1 0,-3-3 0,-1-5-2,0-4 2,-8-3 1,0-1-1,0-4 0</inkml:trace>
    </iact:actionData>
  </iact:action>
  <iact:action type="add" startTime="422735">
    <iact:property name="dataType"/>
    <iact:actionData xml:id="d5">
      <inkml:trace xmlns:inkml="http://www.w3.org/2003/InkML" xml:id="stk5" contextRef="#ctx0" brushRef="#br0">13432 4864 0,'0'0'8,"0"0"1,0 0 0,0 0 1,0 0-1,0 0 1,0 0-1,0 0 0,0 0 1,0 0-1,46 83 1,3-21-1,22 13 1,11-1-1,-3-3 1,-9-13 2,-20-9-3,-5-3 1,-7-13-1,-5-12 0,4-17 0,13-17 2,45-44-3,70-97 2,46-106-1</inkml:trace>
    </iact:actionData>
  </iact:action>
  <iact:action type="add" startTime="427077">
    <iact:property name="dataType"/>
    <iact:actionData xml:id="d6">
      <inkml:trace xmlns:inkml="http://www.w3.org/2003/InkML" xml:id="stk6" contextRef="#ctx0" brushRef="#br0">20499 2475 0,'0'0'3,"0"0"-1,0 0 7,0 0 2,0 0-3,0 0 1,0 0 1,0 0-1,0 0 0,0 0 1,0 0-1,0 0 1,0 0-1,0 0 0,0 0 1,0 0-1,0 0 1,0 0-1,-71-49 0,-20 16 0,-20-17 1,20 0 0,24 17 0,26 8 1,12 9-1,12-1-1,5 9 1,4 8-4,4-8 4,-1 8-1,1-9 0,4 9 0,0 0 1,4 0-1,5 0 1,11-8-1,26 8 1,24-8-1,21 8 1,4-8-1,5 8 0,3 0 1,5 0-1,3 0 0,1 0 1,-4 0-1,-21 0 0,-13 0 1,-8 0-1,0 8 1</inkml:trace>
    </iact:actionData>
  </iact:action>
  <iact:action type="add" startTime="437233">
    <iact:property name="dataType"/>
    <iact:actionData xml:id="d7">
      <inkml:trace xmlns:inkml="http://www.w3.org/2003/InkML" xml:id="stk7" contextRef="#ctx0" brushRef="#br0">17838 3535 0,'0'0'3,"0"0"-2,91 17 11,-4-9-5,21 1 2,12-1 1,12 0 0,9 0-1,16-8 0,9-8 0,16 0 1,24-9-1,30-8 0,-4 1 1,8-1-1,0 0 1,-13-8-1,-11 16 0,7 1 1,-12-1-1,-12 9 1,-9-1-1,-8 9 0,-8 9 1,-1-9-1,-19 0 0,-26 0 1,-12 0-1,-21 0 0</inkml:trace>
    </iact:actionData>
  </iact:action>
  <iact:action type="add" startTime="441254">
    <iact:property name="dataType"/>
    <iact:actionData xml:id="d8">
      <inkml:trace xmlns:inkml="http://www.w3.org/2003/InkML" xml:id="stk8" contextRef="#ctx0" brushRef="#br0">19655 4608 0,'0'0'5,"0"0"-5,0 0 9,0 0 4,0 0-8,0 0 5,0 0-1,0 0 1,0 0-1,16 70 0,-32-4 1,-18 42-1,-7 8 0,4-13 2,16-28-3</inkml:trace>
    </iact:actionData>
  </iact:action>
  <iact:action type="add" startTime="441448">
    <iact:property name="dataType"/>
    <iact:actionData xml:id="d9">
      <inkml:trace xmlns:inkml="http://www.w3.org/2003/InkML" xml:id="stk9" contextRef="#ctx0" brushRef="#br0">19162 5390 0,'0'0'6</inkml:trace>
    </iact:actionData>
  </iact:action>
  <iact:action type="add" startTime="441540">
    <iact:property name="dataType"/>
    <iact:actionData xml:id="d10">
      <inkml:trace xmlns:inkml="http://www.w3.org/2003/InkML" xml:id="stk10" contextRef="#ctx0" brushRef="#br0">19096 4885 0,'0'0'8,"0"0"1,0 0 0,0 50 1,4-1 0,0 22-2,5 16 2,3 4 0,0 0-1,1-12 1,-1-13-2,9-12 2,0-9-1,12-12 1,16-12-1,18-13 1,57-28-1,116-63 0</inkml:trace>
    </iact:actionData>
  </iact:action>
  <iact:action type="add" startTime="532719">
    <iact:property name="dataType"/>
    <iact:actionData xml:id="d11">
      <inkml:trace xmlns:inkml="http://www.w3.org/2003/InkML" xml:id="stk11" contextRef="#ctx0" brushRef="#br0">20619 10354 0,'0'0'2,"0"0"4,0 0 2,0 0 1,0 0 1,0 0-1,0 0 0,-54-29 1,37 34 0,-16 3-1,0 13 0,-12 20 0,-9 38 1,-4 37-1,8 24 1,13 5 17,16-8-26,5-9-1,12-16 9,8-13 0,4-8 1,0-12-1,1-17 1,-14-16-1,-11-5 0</inkml:trace>
    </iact:actionData>
  </iact:action>
  <iact:action type="add" startTime="533054">
    <iact:property name="dataType"/>
    <iact:actionData xml:id="d12">
      <inkml:trace xmlns:inkml="http://www.w3.org/2003/InkML" xml:id="stk12" contextRef="#ctx0" brushRef="#br0">19804 11592 0,'0'0'8,"0"0"2,0 0-1,0 0 0,0 0 1,82 79-1,-28-9 1,0 13-1,-5 8 0,-7 0 1,-9 1-1,0-6 1,-4-7 0,-4-4-1,-4-13 0,-5-13 0,-4-7 1,1-13-1,3-8 0</inkml:trace>
    </iact:actionData>
  </iact:action>
  <iact:action type="add" startTime="534370">
    <iact:property name="dataType"/>
    <iact:actionData xml:id="d13">
      <inkml:trace xmlns:inkml="http://www.w3.org/2003/InkML" xml:id="stk13" contextRef="#ctx0" brushRef="#br0">20689 11410 0,'0'0'8,"0"0"4,0 0 10,0 0-11,0 0-11,0 0 5,50 8 4,-26-3 5,5-1-9,9 0 5,7 4 9,13 5-19,-4 3 8,8 5 1,0 4-1,-4 4 1,-4-4 3,-9-5-3,-12-3 0,-8-5 3,-4-3-5,-5-1 4,-3-4-4,-1 0 1,-8 0 1,0 0 0,1 0 1,-1 1-1,0-1 0,0-4 1,0 0-1,0 4 1,-4 0-1,0 0 0,-4 0 0,-12 13 1,-18 12-1,-15 16 1,-5 5-1,4-4 1,9-5-1,12-8 5,-4-8-5,12 0 11,5-4-12,-5-5-8,0 1 21,5-1-12,3 1-9,-7-1 18,7-3-11,9-9-7,4-8 12,0 4-9</inkml:trace>
    </iact:actionData>
  </iact:action>
  <iact:action type="add" startTime="535137">
    <iact:property name="dataType"/>
    <iact:actionData xml:id="d14">
      <inkml:trace xmlns:inkml="http://www.w3.org/2003/InkML" xml:id="stk14" contextRef="#ctx0" brushRef="#br0">21856 11398 0,'0'0'7,"0"0"3,0 0-1,0 0 0,0 0 1,0 0-1,0 0 0,45 12 1,-12-8-1,9 0 0,3-4 1,13 0-1,8 5 1,5-1-1,-1 4 1,-4 0 0,-8 1 0,-12-1 0,-5 0-1,-12-4 1,-4 0-1,-5 1 1,-3-5-3,-5 0 2</inkml:trace>
    </iact:actionData>
  </iact:action>
  <iact:action type="add" startTime="535472">
    <iact:property name="dataType"/>
    <iact:actionData xml:id="d15">
      <inkml:trace xmlns:inkml="http://www.w3.org/2003/InkML" xml:id="stk15" contextRef="#ctx0" brushRef="#br0">21864 11895 0,'0'0'9,"0"0"4,0 0 9,0 0-21,0 0 3,0 0 7,91 37-3,-25-37 2,4-4-3,-12 0 1,-4-1 2,0 1-1,8 0 1,17-4-1</inkml:trace>
    </iact:actionData>
  </iact:action>
  <iact:action type="add" startTime="535754">
    <iact:property name="dataType"/>
    <iact:actionData xml:id="d16">
      <inkml:trace xmlns:inkml="http://www.w3.org/2003/InkML" xml:id="stk16" contextRef="#ctx0" brushRef="#br0">23374 12077 0,'0'0'8,"0"0"1,0 0 0,-16 54 1,-5-17-1,-16 13 1,-17 16-1,-25 4 0,-20 1 1,-9-13-1,9-17 0,25-24 1</inkml:trace>
    </iact:actionData>
  </iact:action>
  <iact:action type="add" startTime="536115">
    <iact:property name="dataType"/>
    <iact:actionData xml:id="d17">
      <inkml:trace xmlns:inkml="http://www.w3.org/2003/InkML" xml:id="stk17" contextRef="#ctx0" brushRef="#br0">23730 11390 0,'0'0'6,"0"0"-5,0 0 7,0 0 11,0 0-19,83 62 19,-25-33-19,-1-5 8,-3-7 6,-8 0-9,-13-5 6,-4 0-4,-8 1 0,-9-1 2,-4 9 1,-4 8-1,-8 16 1,-8 18 0,-17 3-2,-4-4 2,-13-12-1,-16-5 0</inkml:trace>
    </iact:actionData>
  </iact:action>
  <iact:action type="add" startTime="536595">
    <iact:property name="dataType"/>
    <iact:actionData xml:id="d18">
      <inkml:trace xmlns:inkml="http://www.w3.org/2003/InkML" xml:id="stk18" contextRef="#ctx0" brushRef="#br0">24528 10098 0,'0'0'8,"0"0"1,38 54 0,3 12 1,9 17-1,-1 4 1,-7-13-1,-22-12 1,-3-4 1,-13 4-2,-8 9 1,-13 24-1</inkml:trace>
    </iact:actionData>
  </iact:action>
  <iact:action type="add" startTime="536828">
    <iact:property name="dataType"/>
    <iact:actionData xml:id="d19">
      <inkml:trace xmlns:inkml="http://www.w3.org/2003/InkML" xml:id="stk19" contextRef="#ctx0" brushRef="#br0">24992 11563 0,'8'46'8,"4"28"2,9 67-1,4 41 1,4 9 1,-4-21-1,-13-30-1,-24-15 0,-30 7 0,-32 21 1</inkml:trace>
    </iact:actionData>
  </iact:action>
  <iact:action type="add" startTime="537761">
    <iact:property name="dataType"/>
    <iact:actionData xml:id="d20">
      <inkml:trace xmlns:inkml="http://www.w3.org/2003/InkML" xml:id="stk20" contextRef="#ctx0" brushRef="#br0">20329 13352 0,'0'0'8,"0"0"2,74 8-1,30-4 1,99-8 2,53-8 8,63-1-19,12-3 12,-29 3-7,8 1 11,-45 8-7,33 4-10,8 4 14,37 4-8,42 5 8,0-5-6,20-8-7,-3 0 8</inkml:trace>
    </iact:actionData>
  </iact:action>
  <iact:action type="add" startTime="558638">
    <iact:property name="dataType"/>
    <iact:actionData xml:id="d21">
      <inkml:trace xmlns:inkml="http://www.w3.org/2003/InkML" xml:id="stk21" contextRef="#ctx0" brushRef="#br0">20585 13037 0,'0'0'1,"0"0"5,0 0 3,0 0 1,0 0-1,0 0 0,0 0 1,0 0-1,0 0 0,0 0 1,0 0-1,67-16 1,-9 3-1,20-3 0,22-1 0,-1 5 1,4 4 1,9-1-1,20 1 0,9-4-2,0 3 2,-13 5-1,-4 4 0,17 0 2,8-4-3,0 4 2,-9 4-1,5 0 0,4-4 1,4-4-1,-12 0 3,-13 8-5,-4 9 3,9-1-2,16 0 3,4 5-2,16 4 1,13 4-1,13 8 0,12 4 1</inkml:trace>
    </iact:actionData>
  </iact:action>
  <iact:action type="add" startTime="560494">
    <iact:property name="dataType"/>
    <iact:actionData xml:id="d22">
      <inkml:trace xmlns:inkml="http://www.w3.org/2003/InkML" xml:id="stk22" contextRef="#ctx0" brushRef="#br0">20565 12731 0,'0'0'9,"0"0"0,0 0 0,0 0 1,0 0-1,0 0 0,0 0 1,0 0-1,0 0 1,0 0-1,0 0 0,0 0 1,58-12-1,-25-1 2,12-3-3,5-1 1,4 0 1,4 5-1,-5 0 0,10-1 1,15 1 0,13-1-1,8 1 0,1 4 1,-5-5-1,4 1 0,5-1 1,-1 5-1,-8 4 0,-12 4 1,-17 4-1,-8 0 1,4 5-1,17-1 0</inkml:trace>
    </iact:actionData>
  </iact:action>
  <iact:action type="add" startTime="561373">
    <iact:property name="dataType"/>
    <iact:actionData xml:id="d23">
      <inkml:trace xmlns:inkml="http://www.w3.org/2003/InkML" xml:id="stk23" contextRef="#ctx0" brushRef="#br0">23556 12743 0,'0'0'12,"0"0"-7,0 0 5,0 0-1,0 0 1,0 0-1,0 0 0,54-16 1,-33 12-1,-1 0 0,1-1 1,4 1-1,0 0 1,4 0-1,4 4 1,8 0-1,13 4 0,12-4 0,8 0 1,18-4 2,7-8-4,8-1 3,13 1-2,17-5 0</inkml:trace>
    </iact:actionData>
  </iact:action>
  <iact:action type="add" startTime="576559">
    <iact:property name="dataType"/>
    <iact:actionData xml:id="d24">
      <inkml:trace xmlns:inkml="http://www.w3.org/2003/InkML" xml:id="stk24" contextRef="#ctx0" brushRef="#br0">18264 6814 0,'0'0'2,"0"0"4,0 0 5,0 0-4,0 0 2,0 0 1,0 0-1,0 0 0,71 13 1,-1-9-1,42-4 0,57-4 1,47-9 0,40 1 1,38 0-1,8-1-1,4-3 1</inkml:trace>
    </iact:actionData>
  </iact:action>
  <iact:action type="add" startTime="578658">
    <iact:property name="dataType"/>
    <iact:actionData xml:id="d25">
      <inkml:trace xmlns:inkml="http://www.w3.org/2003/InkML" xml:id="stk25" contextRef="#ctx0" brushRef="#br0">18223 9709 0,'0'0'11,"0"0"-4,0 0 2,0 0 0,0 0 1,0 0-1,0 0 0,0 0 1,0 0-1,46-5 0,-13 1 1,29-4-1,25 0 1,20-1-1,13 1 2,8-4-1,-3 3-1,-10 1 1,-3 4-1,-13 0 0,-12 0 1,-8-5 0,-5 1-2,-3 0 2,-9 8-1</inkml:trace>
    </iact:actionData>
  </iact:action>
  <iact:action type="add" startTime="580170">
    <iact:property name="dataType"/>
    <iact:actionData xml:id="d26">
      <inkml:trace xmlns:inkml="http://www.w3.org/2003/InkML" xml:id="stk26" contextRef="#ctx0" brushRef="#br0">23746 12582 0,'0'0'9,"0"0"0,0 0 0,0 0 1,0 0-1,0 0 0,0 0 1,0 0-1,0 0 0,42 4 1,-22 0-1,22 4 1,24 1-1,21-5 1,16-4-1,5 0 1,-13 0 0,-16 0 0,-13 0-1,-12 0 1,-9 0-1,-8-4 1</inkml:trace>
    </iact:actionData>
  </iact:action>
  <iact:action type="add" startTime="582420">
    <iact:property name="dataType"/>
    <iact:actionData xml:id="d27">
      <inkml:trace xmlns:inkml="http://www.w3.org/2003/InkML" xml:id="stk27" contextRef="#ctx0" brushRef="#br0">20623 861 0,'0'0'8,"0"0"1,0 0 1,0 0-1,0 0 1,0 0-1,0 0 0,-25 58 1,21-9-1,0 26 1,12 49-1,4 58 1,9 67 1,0 57-2,-9-8 2,1-33-3,-1-58 2,4-66-2,5-50 3,-4-33 0,-5-25-3,-4 0 0,-3-16 1,-14 8-1,-20-9 1,-41 9 1,-58-8-1,-34-9 0,-3-16 0</inkml:trace>
    </iact:actionData>
  </iact:action>
  <iact:action type="add" startTime="582859">
    <iact:property name="dataType"/>
    <iact:actionData xml:id="d28">
      <inkml:trace xmlns:inkml="http://www.w3.org/2003/InkML" xml:id="stk28" contextRef="#ctx0" brushRef="#br0">20602 1142 0,'0'0'9,"0"0"0,0 0 0,0 0 1,66 25-1,9-17 1,45 9-1,20-9 0,9 1 1,17-18 1,-9 1 1,4 8-5</inkml:trace>
    </iact:actionData>
  </iact:action>
  <iact:action type="add" startTime="587471">
    <iact:property name="dataType"/>
    <iact:actionData xml:id="d29">
      <inkml:trace xmlns:inkml="http://www.w3.org/2003/InkML" xml:id="stk29" contextRef="#ctx0" brushRef="#br0">16250 8152 0,'0'0'2,"0"0"4,0 0 2,0 0 2,0 0 0,0 0-1,0 0 0,0 0 0,0 0 1,0 0-1,74-25 1,-8 21-1,46-4 0,62-5 1,53-8 0,38-3 1,25-1-2,3-8 1,30-17-1,62-29 0</inkml:trace>
    </iact:actionData>
  </iact:action>
  <iact:action type="add" startTime="610321">
    <iact:property name="dataType"/>
    <iact:actionData xml:id="d30">
      <inkml:trace xmlns:inkml="http://www.w3.org/2003/InkML" xml:id="stk30" contextRef="#ctx0" brushRef="#br0">23531 13017 0,'0'0'5,"0"0"-5,0 0 8,0 0 3,0 0-1,0 0-2,0 0 1,0 0 1,0 0-1,0 0 0,-16-50 1,3 29-1,-3-8 0,-5-12 1,-8-13-1,-8-8 0,-9-13 1,-7-3 1,-14-9-3,-3-4 1,4 4 1,12 8-1,13 9 1,8 3-1,4-3 1,0 4-1,4 0 3,0 4-5,4 12 3,5 0-1,3 5 1,1-1-1,0-4 0,-1-8 1,1-8-2,3-8 2,-3-5-1,8 4 2,4 13-3,0 9 2,4 3 1,8 4-4,-3 1 3,11-1-1,14-3 3,23-9-4,18-5 1,16 5 2,8 9 1,5 7-8,12 5 7,3 0-1,-3 0-2,-12 12 4,-9 8 3,4 5-13,13 4 7,8-1 0,-13 5 3,-15 0-3,-22 4-2,-16 0 2,-9 4 0,-8 0 4,-8 0-6,-4 1 2,0-1 0,-4 4 0,-1 0 1,-3-4-1,-5 0 0,1 5 0,-1-1 1,1-4-1,-1 4 0,0 1 1,1-1-1,3 4 1,1 9 0,-1 4 2,5 8-5,0 13 3,0 16-1,3 25 3,-11 25-1,-5 20-7,-8 0 5,-4 9 1,0 8-1,0-4 1,4-8 0,4-17-2,0-21 2,8-3-1,5-10 0,8-3 1,-13-12-1,5-13 1,-9-13 0,-4-8-1,-4-3-1,-12-1 2,-17 4-1,-62 17 0,-158 53 1,-251 105-1</inkml:trace>
    </iact:actionData>
  </iact:action>
  <iact:action type="add" startTime="623461">
    <iact:property name="dataType"/>
    <iact:actionData xml:id="d31">
      <inkml:trace xmlns:inkml="http://www.w3.org/2003/InkML" xml:id="stk31" contextRef="#ctx0" brushRef="#br0">21305 2997 0,'0'0'2,"-58"42"0,-28-9 9,-39 0-4,-7-8 2,16-1 2,-20-7-2,-13 8 0,-4-9 1,4 1-1,29-17 1,25 0-1,-5-8 0,-7-9 1,-13-8-1,8-8 1,17-8 0,25-1-1,20-7 1,21-9-1,12-17-1,9-8 3,8-24-1,17-34-2,16-16 2,21-26 1,16 1-3,0 8 3,-4 17-3,-4 8 1,-4 8 0,0 1 0,4 15 1,17-7 0,16 8-2,4-1 2,-3 18-1,-22 24 1,-12 17 0,-4 16-1,4 9 0,13-1 2,3 17-3,5 9 1,0-1 1,-5 1 0,9 16-2,8 0 2,17 16-1,20 17 0,1 9 1,-5 16-1,-16 8 0,-9 17 1,-3 0 1,3 8-3,-4-9 1,-8 10 0,-8-10 2,-29 1-2,-9 8 0,-12-8 5,-12 0-7,-4 0 2,-5-9 0,-4 1 0,-8-1 0,-8 34-2,-17 24 3,-4 9 0,-4-8 0,-4-9 0,-4 0-2,-13 9 1,-8-18 0,0-7 1,0-17-1,0 0 2,-13-8-4,-20 8 4,-46 9-2,-78 24 0,-95 8-1</inkml:trace>
    </iact:actionData>
  </iact:action>
  <iact:action type="add" startTime="669991">
    <iact:property name="dataType"/>
    <iact:actionData xml:id="d32">
      <inkml:trace xmlns:inkml="http://www.w3.org/2003/InkML" xml:id="stk32" contextRef="#ctx0" brushRef="#br0">1583 7423 0,'0'0'4,"74"-41"-4,-8-5 11</inkml:trace>
    </iact:actionData>
  </iact:action>
  <iact:action type="add" startTime="670071">
    <iact:property name="dataType"/>
    <iact:actionData xml:id="d33">
      <inkml:trace xmlns:inkml="http://www.w3.org/2003/InkML" xml:id="stk33" contextRef="#ctx0" brushRef="#br0">3411 6984 0,'9'42'8,"24"40"1</inkml:trace>
    </iact:actionData>
  </iact:action>
  <iact:action type="add" startTime="670136">
    <iact:property name="dataType"/>
    <iact:actionData xml:id="d34">
      <inkml:trace xmlns:inkml="http://www.w3.org/2003/InkML" xml:id="stk34" contextRef="#ctx0" brushRef="#br0">3527 8214 0,'0'0'8</inkml:trace>
    </iact:actionData>
  </iact:action>
  <iact:action type="add" startTime="670202">
    <iact:property name="dataType"/>
    <iact:actionData xml:id="d35">
      <inkml:trace xmlns:inkml="http://www.w3.org/2003/InkML" xml:id="stk35" contextRef="#ctx0" brushRef="#br0">1980 8934 0,'0'0'8,"0"0"2,-42-16-1,-24-26 0,-16-45 1,-1-45-1,17-30 2,41-16-2,33 0 0,33-33 0,34-37 0,-1 12 0,-16 21 1</inkml:trace>
    </iact:actionData>
  </iact:action>
  <iact:action type="add" startTime="683692">
    <iact:property name="dataType"/>
    <iact:actionData xml:id="d36">
      <inkml:trace xmlns:inkml="http://www.w3.org/2003/InkML" xml:id="stk36" contextRef="#ctx0" brushRef="#br0">13432 4330 0,'0'0'3,"0"0"-3,0 0 9,0 0 1,0 0-2,0 0 1,0 0 1,0 0-1,0 0 0,58 42 0,-33-26 1,8 1-1,8 8 1,13 8-1,8 4 0,4 13 1,0 8 0,-3 8-1,-6 4 0,-3-3 0,-8-9 1,-5-5-1,5-7 1,-9-1-1,0-3 0,0-5 1,1-4-1,-5 0 0,-4-8 0,-5-4 1,-3-5-1,-8 1 1,-1-5-1,-4 1 0,-8-9 0</inkml:trace>
    </iact:actionData>
  </iact:action>
  <iact:action type="add" startTime="684145">
    <iact:property name="dataType"/>
    <iact:actionData xml:id="d37">
      <inkml:trace xmlns:inkml="http://www.w3.org/2003/InkML" xml:id="stk37" contextRef="#ctx0" brushRef="#br0">13531 4612 0,'0'0'6,"0"0"4,0 0-1,0 0 1,0 0-1,54 37 2,-25-12-3,4 0 1,0 4 1,0 0-1,0 8 0,5 9 1,7 12-1,1 4 2,3 0-3,1 0 2,4-4-1,4 4 0,0-8 1,-5-9-1,-11-12 0,-5-8 0,-4-8 1,-4-5 0,0-8-1,0-8 0,8-8 0,17-17 1,25-25-1,45-41 0,33-42 1,17-28-1,0-30 0,-34-4 1,-7-8-1</inkml:trace>
    </iact:actionData>
  </iact:action>
  <iact:action type="add" startTime="687327">
    <iact:property name="dataType"/>
    <iact:actionData xml:id="d38">
      <inkml:trace xmlns:inkml="http://www.w3.org/2003/InkML" xml:id="stk38" contextRef="#ctx0" brushRef="#br0">13771 6922 0,'0'0'2,"0"0"3,0 0 2,75-21 3,-9 5-1,29-9 0,17-4 0,12-4 1,0-4 2,-8 4-4,-13 8 2,-12 8-1,9 9 0,7 4 2,9 0-4,8-1 5,-12-3-5,-17 4 3,-16 0-1,-17 4 0,-13 0 1,-7 0-1,-9 0 0,-8 4 1,-5 0 0,-7 0 0,-5-4-3,0 0 2,-4 0 0,-4 0 1,0 0-1,0 0 0,0 0 1,-128 33 0,4-12-1,-37 0 0,-13 0 0,0-5 1,0 1-1,9-5 1,33-4-1,28 1 1,25-5 0,17-4-2,13 0 1,12 0 1,12 0 0,12 0-1,1 0 0,8 0 0,4 0 0,0 0 1,0 0 0,132-29-1,-16 8 0,33-4 0,4 5 1,4 3-1,0 0 3,-3 1-5,-14-1 3,-24 5-1,-25 8 0,-25 4 1,-24 4-1,-22 0 1</inkml:trace>
    </iact:actionData>
  </iact:action>
  <iact:action type="add" startTime="690517">
    <iact:property name="dataType"/>
    <iact:actionData xml:id="d39">
      <inkml:trace xmlns:inkml="http://www.w3.org/2003/InkML" xml:id="stk39" contextRef="#ctx0" brushRef="#br0">9055 5920 0,'0'0'3,"0"0"-2,0 0 9,0 0-1,8-66 1,0 20-1,1-3 0,-1-5 0,8 4 1,-3 1-1,7 3 1,9 0-1,9 9 2,11 0 0,13 4-2,17 0 1,0 4 0,-9 4-1,-8 4 0,-12 5 1,-5 3-2,-12 9 1,4 4 1,9 4-1,12 0 0,0 9 1,8-1-1,8 5 1,1 3 0,-9 5-1,-4 8 1,-4 9-1,-8 7 0,-9 1 0,-8 4 1,-8 0 0,-4-5-2,-5 1 2,-3-4-1,-1-5 1,-4 1-2,1 3 2,-1 1-1,-4-1 1,-4 1 0,0-1-2,-4 9 1,-4 12 1,-9 5-1,-4-1 1,-3 0 0,-5-7 0,-4-10-1,-13-3 0,-4-9 1,-12-3-2,-4-5 1,0-8 1,4-5-1,4-3 1,4-5 0,0-3-2,-4-5 1,-12 0 1,-8-4-1,-5-4 0,-12-9 0,4-7 1,12-9 0,9-17 0,12-16-1,12-25 6,5-21-12,12-16 7,16-21 0,13-24 1,13-38-1</inkml:trace>
    </iact:actionData>
  </iact:action>
  <iact:action type="add" startTime="703106">
    <iact:property name="dataType"/>
    <iact:actionData xml:id="d40">
      <inkml:trace xmlns:inkml="http://www.w3.org/2003/InkML" xml:id="stk40" contextRef="#ctx0" brushRef="#br0">14214 6810 0,'0'0'4,"0"0"-4,0 0 13,0 0-7,0 0 3,0 0 1,0 0-1,0 0 1,0 0-1,0 0 0,0 0 1,0 0-1,0 0 0,0 0 1,0 0-1,-41-41 1,32 33-1,1-1 0,-4-3 1,-1 0-1,1-5 1,-5-8-1,1-4 0,3-8 0,-7-5 1,3-3-1,5-1 0,-1 1 1,1-1 0,-5 1-1,1-1 0,-1 5 0,-4 4 1,1 3-1,3 1 1,1-4-1,3 0 0,9-5 1,4-3-1,4-9 0,9-8 1,-1-4 0,1 4 0,-1 8-1,-4 8 0,0 5 2,1 4-2,-1 3 1,0 5-3,5 0 3,-1 5-1,1-1 2,3 0-2,1 0-1,3 0 2,9 5-1,-4 3 1,8 5-1,4 3 2,13-3-4,16-1 5,5-3-5,7-1 3,1-3 2,-9 3-5,-12 9 2,-8 4 0,-1 4 1,1 0 0,4 4-2,4 0 4,4 0-5,4-4 5,0 0-5,-4 0 3,-8 0 0,-4 4-2,-5 0 1,-3 0 0,-1 1 1,0 3-1,5 4 2,-1 5-3,13 4 2,-8-1-1,8 5 2,0 0-4,-4 0 2,-9 0 4,-4-1-7,-7 1 4,-5 0-1,-5 0 3,-3 4-6,-4 4 4,-1 4-1,-3 5 0,-1-1 1,-4 1 2,-4-5-5,0-4 2,-4-4 2,0-4-3,0 0 1,0-5 1,0 1-1,0 0 0,0-1 1,0 1 0,0 4-2,-4 0 2,0 4 1,-4 4-3,-4 4 1,-5 9 1,-8 3 1,-4 1-4,-4 0 3,-4-1-1,0-7 2,-1-9-3,1-4 2,4-8-1,0-1 0,0 1 2,0 0-1,-9 4 0,-7 4-2,-13 4 1,-13 0 3,-3-4-3,-5-8-3,0-1 3,0-3 0</inkml:trace>
    </iact:actionData>
  </iact:action>
  <iact:action type="add" startTime="706642">
    <iact:property name="dataType"/>
    <iact:actionData xml:id="d41">
      <inkml:trace xmlns:inkml="http://www.w3.org/2003/InkML" xml:id="stk41" contextRef="#ctx0" brushRef="#br0">14669 6856 0,'0'0'7</inkml:trace>
    </iact:actionData>
  </iact:action>
  <iact:action type="add" startTime="747175">
    <iact:property name="dataType"/>
    <iact:actionData xml:id="d42">
      <inkml:trace xmlns:inkml="http://www.w3.org/2003/InkML" xml:id="stk42" contextRef="#ctx0" brushRef="#br0">16812 13799 0,'0'0'3,"0"0"-3,0 0 12,0 0-5,-70 75 3,16 32-1,-12 71 0,-9 75 2,18 4 1,19-42-3,13-41 0,5-50 0,-1-33 1</inkml:trace>
    </iact:actionData>
  </iact:action>
  <iact:action type="add" startTime="747415">
    <iact:property name="dataType"/>
    <iact:actionData xml:id="d43">
      <inkml:trace xmlns:inkml="http://www.w3.org/2003/InkML" xml:id="stk43" contextRef="#ctx0" brushRef="#br0">16221 15542 0,'0'0'6,"8"42"3,13 11 1,16 39 0,12 28-1,1 4 1,-13-12-1,-20-30 0,-13-19 1,-8-10-1,-9 1 1,-7-4-1</inkml:trace>
    </iact:actionData>
  </iact:action>
  <iact:action type="add" startTime="748050">
    <iact:property name="dataType"/>
    <iact:actionData xml:id="d44">
      <inkml:trace xmlns:inkml="http://www.w3.org/2003/InkML" xml:id="stk44" contextRef="#ctx0" brushRef="#br0">21347 13907 0,'0'0'7,"0"0"1,0 0 2,0 0-1,58 83 1,-5 16-1,10 33 1,3 26 1,-12 3 0,-17-8-2,-12 1 1,-13-14-1,0-24 2,1-29-4</inkml:trace>
    </iact:actionData>
  </iact:action>
  <iact:action type="add" startTime="748263">
    <iact:property name="dataType"/>
    <iact:actionData xml:id="d45">
      <inkml:trace xmlns:inkml="http://www.w3.org/2003/InkML" xml:id="stk45" contextRef="#ctx0" brushRef="#br0">21901 15372 0,'0'0'8,"-12"112"1,-1 29 1,5 54 0,8 16-1,4-17 0,4-36 1,1-38-1</inkml:trace>
    </iact:actionData>
  </iact:action>
  <iact:action type="add" startTime="752605">
    <iact:property name="dataType"/>
    <iact:actionData xml:id="d46">
      <inkml:trace xmlns:inkml="http://www.w3.org/2003/InkML" xml:id="stk46" contextRef="#ctx0" brushRef="#br0">17048 16192 0,'0'0'4,"0"0"-4,0 0 9,0 0 1,0 0-1,0 0 0,0 0 0,0 0 1,0 0-1,0 0 1,0 0-1,0 0 1,0 0-1,0 0 0,0 0 1,0 0-1,0 0 1,58 46-1,-21-42 0,-4 0 0,0-4 1,-4 0-1,0 0 1,9 4-1,7 0 1,21 0-1,21-4 2,0 0-3,4 0 1,-16 0 1,-22 0-1,-11 0 1,-13 0-1,-9 0 0,-3 0 1,-1 0-1,9-4 0,8-4 1,29-8-1</inkml:trace>
    </iact:actionData>
  </iact:action>
  <iact:action type="add" startTime="753277">
    <iact:property name="dataType"/>
    <iact:actionData xml:id="d47">
      <inkml:trace xmlns:inkml="http://www.w3.org/2003/InkML" xml:id="stk47" contextRef="#ctx0" brushRef="#br0">18852 16341 0,'0'0'5,"0"0"4,0 0 1,0 0-1,-29 42 1,8 7-1,-20 34 1,-21 41-1,-21 25 1,-16 17-1,16-25 0,29-38 1</inkml:trace>
    </iact:actionData>
  </iact:action>
  <iact:action type="add" startTime="753698">
    <iact:property name="dataType"/>
    <iact:actionData xml:id="d48">
      <inkml:trace xmlns:inkml="http://www.w3.org/2003/InkML" xml:id="stk48" contextRef="#ctx0" brushRef="#br0">19282 16528 0,'0'0'5,"0"0"4,0 0 2,0 0-3,0 0 1,54 0 1,-17 0-1,13 0 1,16 0-1,13-5 0,8 1 1,4-4 0,0-4 3,-9-1-5,-11 5 2,-13 0-1,-9 4 1,-11 4-2,-5-5 2,4-7 0,21-25-2</inkml:trace>
    </iact:actionData>
  </iact:action>
  <iact:action type="add" startTime="754827">
    <iact:property name="dataType"/>
    <iact:actionData xml:id="d49">
      <inkml:trace xmlns:inkml="http://www.w3.org/2003/InkML" xml:id="stk49" contextRef="#ctx0" brushRef="#br0">20925 16987 0,'0'0'7,"0"0"2,0 0 1,0 0-2,0 0 2,0 0 0,-46 46-1,-57 57 0,-116 121 2,-88 107-3</inkml:trace>
    </iact:actionData>
  </iact:action>
  <iact:action type="add" startTime="755937">
    <iact:property name="dataType"/>
    <iact:actionData xml:id="d50">
      <inkml:trace xmlns:inkml="http://www.w3.org/2003/InkML" xml:id="stk50" contextRef="#ctx0" brushRef="#br0">16978 16018 0,'0'0'7,"0"0"2,0 0 0,0 0 1,0 0-1,0 0 0,-46-4 1,38 4 0,0 0-2,-1 0 2,5 0-1,0 0 0,0 0 1,0-4-1,4 4 0,0 0 1,0 0-1,0 0 1,112 17-1,-30-1 0,1 5 1,8 0-1,-4-5 1,25-3 0,16-1-2,0 0 2,-24-3-1,-30-5 1,-20 0-1,-9 0 0,-7-4 1,-14 0-1,-3 4 0,-4-4 0,-5 0 1,-4 0-1,-4 0 1,-4 0-1,0 0 0,0 0 0,0 0 1,-132-12 0,25 4-1,-1 8 1,9 4-1,20 0 0,25 0 1,21 0-1,4 0 1,17-4-2,8 0 2,0 0-1,4 4 0,0-4 1,0 0-1,124 38 1,0-13-1,16 3 0,-11-3 1,-18 0-1,-20-12 1,-29-18-1</inkml:trace>
    </iact:actionData>
  </iact:action>
  <iact:action type="add" startTime="775048">
    <iact:property name="dataType"/>
    <iact:actionData xml:id="d51">
      <inkml:trace xmlns:inkml="http://www.w3.org/2003/InkML" xml:id="stk51" contextRef="#ctx0" brushRef="#br0">19377 16536 0,'0'0'4,"0"0"-4,0 0 10,0 0-1,0 0 0,0 0 0,0 0 1,0 0-1,0 0 0,58 21 1,-29-17-1,4 0 0,5 0 0,3 0 1,4-4 0,9 4-1,0 0 0,0 5 0,-9-1 3,-3 0-4,-5 1 1,-4-1 0,0 0 0,9-4 1,11-4 0,26-8-1</inkml:trace>
    </iact:actionData>
  </iact:action>
  <iact:action type="add" startTime="775867">
    <iact:property name="dataType"/>
    <iact:actionData xml:id="d52">
      <inkml:trace xmlns:inkml="http://www.w3.org/2003/InkML" xml:id="stk52" contextRef="#ctx0" brushRef="#br0">19642 16399 0,'0'0'8,"0"0"1,0 0 1,0 0-2,0 0 1,0 0 0,0 0 1,0 0-1,0 0 0,0 0 1,79-4-1,-17-8 1,12-5-1,-3-4 0,-5 1 1,-8-1-1,-4 0 2</inkml:trace>
    </iact:actionData>
  </iact:action>
  <iact:action type="add" startTime="793038">
    <iact:property name="dataType"/>
    <iact:actionData xml:id="d53">
      <inkml:trace xmlns:inkml="http://www.w3.org/2003/InkML" xml:id="stk53" contextRef="#ctx0" brushRef="#br0">21057 16089 0,'0'0'4,"0"0"-4,0 0 9,0 0 1,0 0-1,0 0 0,0 0 1,0 0-1,0 0 1,42-17-1,-5 9 1,12 0-1,5 3 0,8 5 1,25 0-1,12-8 0,26-8 2</inkml:trace>
    </iact:actionData>
  </iact:action>
  <iact:action type="add" startTime="805176">
    <iact:property name="dataType"/>
    <iact:actionData xml:id="d54">
      <inkml:trace xmlns:inkml="http://www.w3.org/2003/InkML" xml:id="stk54" contextRef="#ctx0" brushRef="#br0">17015 16051 0,'0'0'4,"0"0"-4,0 0 9,0 0 1,0 0-1,0 0 1,0 0-1,-25-45 0,17 37 1,0-1-1,3 1 0,1 4 1,0 0-1,0 0 0,0 0 1,0-1-1,0 1 0,4 0 0,0 0 1,0 0-1,0 0 1,4 0-1,4 4 1,9 0-1,12 0 5,16 4-9,13 4 5,12 0-1,13-4 0,-8-4 0,3 0 1,1 0 0,-9 0-2,-4 0 2,-8 5-1,-4 3 1,-4 0-1,-5 0 1,-8 1-1,-4-1 0,-4 0 1,5 5-1,-1-1 0</inkml:trace>
    </iact:actionData>
  </iact:action>
  <iact:action type="add" startTime="806051">
    <iact:property name="dataType"/>
    <iact:actionData xml:id="d55">
      <inkml:trace xmlns:inkml="http://www.w3.org/2003/InkML" xml:id="stk55" contextRef="#ctx0" brushRef="#br0">19452 16412 0,'0'0'7,"0"0"4,0 0-1,0 0-3,0 0 2,0 0 1,0 0-1,0 0 1,0 0-1,0 0 0,0 0 1,0 0-1,0 0 1,0 0-1,0 0 0,0 0 1,0 0-1,0 0 1,45 4-1,-16 0 0,4 0 1,13 0-1,12 0 0,4-4 1,8-4-1,5-4 0,-9-4 2,-12-1-3,-9 1 2,-3 3-1,-9 1 1,-4 0-1,4-5 0,12-11 1</inkml:trace>
    </iact:actionData>
  </iact:action>
  <iact:action type="add" startTime="806837">
    <iact:property name="dataType"/>
    <iact:actionData xml:id="d56">
      <inkml:trace xmlns:inkml="http://www.w3.org/2003/InkML" xml:id="stk56" contextRef="#ctx0" brushRef="#br0">20937 16217 0,'0'0'6,"0"0"6,0 0-4,0 0 0,0 0 1,0 0 1,0 0-1,0 0 0,42-21 1,-30 17-1,9 0 1,8 0-1,16-4 0,13-1 1,8 1-1,-4 0 1,0 0-1,-8-1 1,-12 5 3,-9 0-5,-4 4 1,-5 0 2,1 0-2,0 0-2,-4 0 3,-5 0-3,1 0 3,-1 0-1,-3 0 1,-5 0-1,0 0 1,-4 0-2,1 0 2,-1 0-1,-4 0 0,0 0 1,0 0-1,0 0 1,-95-29-1,33 12 1,4 5-1,4 4 1,12 4-1,13-1 0,9 1 1,3 4-1,5-4 1,-1 0 0,5 0-2,4 0 2,4 0-1,0 4 0,0 0 0,0 0 1,0 0 0,103-4-1,-53 8 1,-4 0-1,-5-4 0,-8 0 1,-8 0-1,-9 0 1,-3 0 0,-5 0-2,-4 0 2,-4 0 1,0 0-3,0 0 0,-99 4 2,12 8 0,-4 5 0,17-1-1,20-3 0,17-5 0,12-4 1,8 0-1,9-4 2,8 0-4,0 0 2,0 0 1,95-8 0,29-8 1,50-18-3</inkml:trace>
    </iact:actionData>
  </iact:action>
  <iact:action type="add" startTime="809675">
    <iact:property name="dataType"/>
    <iact:actionData xml:id="d57">
      <inkml:trace xmlns:inkml="http://www.w3.org/2003/InkML" xml:id="stk57" contextRef="#ctx0" brushRef="#br0">23250 14925 0,'0'0'6,"0"0"4,0 0 0,0 0-2,0 0 2,0 0-1,0 0 1,-50 29-1,21-20 0,-20 3 1,-18 0-1,1 5 0,12-5 1,13-7-1,16-10 1,5-15-1</inkml:trace>
    </iact:actionData>
  </iact:action>
  <iact:action type="add" startTime="810217">
    <iact:property name="dataType"/>
    <iact:actionData xml:id="d58">
      <inkml:trace xmlns:inkml="http://www.w3.org/2003/InkML" xml:id="stk58" contextRef="#ctx0" brushRef="#br0">22828 14358 0,'0'0'6,"0"0"3,0 0 1,0 0 0,0 0-1,-41 33 0,-30 33 1,-40 38-1,-9 8 2,24-21 0,30-21 0,25-20-2,24-13 1,17-4-3,17 5 3,28 11-1,30 9 1,32 8 0,42 5-1,42-1 0</inkml:trace>
    </iact:actionData>
  </iact:action>
  <iact:action type="add" startTime="813186">
    <iact:property name="dataType"/>
    <iact:actionData xml:id="d59">
      <inkml:trace xmlns:inkml="http://www.w3.org/2003/InkML" xml:id="stk59" contextRef="#ctx0" brushRef="#br0">17545 14478 0,'0'0'3,"0"0"-2,0 0 9,0 0 3,0 0-7,0 0 3,0 0 0,0 0 1,0 0-1,70 4 1,-12 9-1,20 12 1,9 12-1,-12 4 0,-13 1 1,-8-5 0,-13 0-1,0-4 1,-3-4-1,-9-4 1,-5-8 0,-7-5-1,-5 1 0,1-5-1,-5 0 6,0 0-7,-4-3 1,1 3 4,-5-4-5,0 0 2,-9 4 0,-16 9 2,-32 16-2,-72 42 0,-107 69 1,-99 68 0</inkml:trace>
    </iact:actionData>
  </iact:action>
  <iact:action type="add" startTime="837809">
    <iact:property name="dataType"/>
    <iact:actionData xml:id="d60">
      <inkml:trace xmlns:inkml="http://www.w3.org/2003/InkML" xml:id="stk60" contextRef="#ctx0" brushRef="#br0">21401 6558 0,'0'0'4,"0"0"-4,0 0 10,0 0-1,0 0 0,0 0 0,0 0 1,62-17-1,-21 5 1,17-5-1,12 5 1,13-1-1,16 5 0,25 0 2,21 4-3,21 0 2,7-1-1,18 1 0,-1 0 1,9 4-1</inkml:trace>
    </iact:actionData>
  </iact:action>
  <iact:action type="add" startTime="840689">
    <iact:property name="dataType"/>
    <iact:actionData xml:id="d61">
      <inkml:trace xmlns:inkml="http://www.w3.org/2003/InkML" xml:id="stk61" contextRef="#ctx0" brushRef="#br0">22265 7365 0,'0'0'7,"0"0"2,0 0 0,0 0 1,0 0-1,0 0 1,0 0-1,0 0 1,0 0-1,0 0 0,0 0 1,0 0-1,0 0 1,0 0-1,46-41 1,-1 32-1,17 1 0,9 4 0,11 4 1,22 4-1,12 0 2,8 0 1,0-8-4,-12 0 2,-17 0-1,-12 4 0,-17 0 1,-8 4-1,-17-4 2,-8 0-3,-8 0 2,-8 0-2,-5 0 2,0 0-4,-3 0 3,-5 0 1,0 0 0,-4 0-1,0 0 0,0 0 1,0 0-1,0 0 0,-83-12 1,33 8-1,-20 8 1,-25 4-1,-8 4 1,3-3-1,22-5 0,16 0 0,12-4 1,13 0-1,8 0 1,4 0-1,4 0 1,5 0-1,3 0 0,1 0 0,4 0 1,3 0-1,-3 0 0,4 0 1,0 0-1,4 0 0,0 0 0,0 0 1,0 0-1,87 8 1,-17 1-1,21-9 1,4 0-1,-4 0 1,-4 0-1,-12 0 0,-9 4 1,-8 0-1,-13 0 0,-12 0 1,-8-4-1,-8 0 0,-1 0 1,-12 0-1,1 0 0,-1 0 1,-4 0-1,0 0 0,0 0 1,0 0-1,-108 0 1,1 0-1,-26 0 0,-7 0 1,7 4-1,9 5 1,-4 3-1,0 9 0,8-1 1</inkml:trace>
    </iact:actionData>
  </iact:action>
  <iact:action type="add" startTime="845582">
    <iact:property name="dataType"/>
    <iact:actionData xml:id="d62">
      <inkml:trace xmlns:inkml="http://www.w3.org/2003/InkML" xml:id="stk62" contextRef="#ctx0" brushRef="#br0">23395 6997 0,'0'0'3,"0"0"-2,0 0 9</inkml:trace>
    </iact:actionData>
  </iact:action>
  <iact:action type="add" startTime="845663">
    <iact:property name="dataType"/>
    <iact:actionData xml:id="d63">
      <inkml:trace xmlns:inkml="http://www.w3.org/2003/InkML" xml:id="stk63" contextRef="#ctx0" brushRef="#br0">22791 7229 0,'0'0'6,"0"0"4,0 0 0,0 0-1,0 0 0,-50 4 1,29 0 0</inkml:trace>
    </iact:actionData>
  </iact:action>
  <iact:action type="add" startTime="845802">
    <iact:property name="dataType"/>
    <iact:actionData xml:id="d64">
      <inkml:trace xmlns:inkml="http://www.w3.org/2003/InkML" xml:id="stk64" contextRef="#ctx0" brushRef="#br0">22203 6885 0,'0'0'7,"0"0"3,-41-42 0,16 9-1,0-12 0,4-13 1,1-8-1,7-1 1,5 5 0,12 4 1,9 0-3,16-4 1,16-4 0,13 8 1,8 8-1,5 5 0,3 8 1,-4 8-1,-3 8 1,3 13-1,4 3 0,5 5 1,4 0-1,4 5 1,-5-1-2,1 4 2,0 9-1,8 7 1,-12 5-1,-5 4 1,-8 1-1,-4-1 0,-8 4 1,4 9-1,0 7 1,-4 5-2,-1 4 2,-11 1-1,-9-6 1,-4 1-1,-8-4 0,-1 4 1,-7 4-1,-9 0 1,-4 5-1,-13-1 0,-7 4 1,-18 1-1,-15-9 1,-14-8-2,-3-13 5,8-12-6,17-17 2</inkml:trace>
    </iact:actionData>
  </iact:action>
  <iact:action type="add" startTime="854211">
    <iact:property name="dataType"/>
    <iact:actionData xml:id="d65">
      <inkml:trace xmlns:inkml="http://www.w3.org/2003/InkML" xml:id="stk65" contextRef="#ctx0" brushRef="#br0">18207 6827 0,'0'0'4,"0"0"-4,0 0 9,0 0 2,0 0-2,0 0-1,0 0 1,49 0 1,-16-4-1,21 0 0,0-1 1,8 5-1,8-4 0,-4 0 1,5 0 0,7-4 1,5-5-2,12 1 1,5 4 0,7-1-2,17 5 2,17 4-1,12 4 1</inkml:trace>
    </iact:actionData>
  </iact:action>
  <iact:action type="add" startTime="856159">
    <iact:property name="dataType"/>
    <iact:actionData xml:id="d66">
      <inkml:trace xmlns:inkml="http://www.w3.org/2003/InkML" xml:id="stk66" contextRef="#ctx0" brushRef="#br0">18475 9539 0,'0'0'7,"0"0"1,0 0 2,0 0-1,0 0 1,0 0-1,0 0 0,83-21 1,16 13-1,67-9 1,74-20 0,45-9-2,22-16 2,-10-12-1,-36-5 1</inkml:trace>
    </iact:actionData>
  </iact:action>
  <iact:action type="add" startTime="912385">
    <iact:property name="dataType"/>
    <iact:actionData xml:id="d67">
      <inkml:trace xmlns:inkml="http://www.w3.org/2003/InkML" xml:id="stk67" contextRef="#ctx0" brushRef="#br0">10416 6719 0,'0'0'3,"0"0"-2,0 0 8,0 0 1,0 0-1,0 0 0,0 0 0,0 0 1,0 0-1,0 0 0,0 0 1,-8 46-1,57 16 0,42 41 1,29 26-1,21 20 2,4 4-3,-21-12 2,-12-17-1,-1-8 0,-3-8 1,4-1-1,8 9 1,4-4-1,-17-17 0,-3-12 2,-17-21-1,-17-8-1,-4-4 1,-8-1-2,-4-3 3,-5-9-3,-3-4 2,-9-8-1,-4-4 0,-8-9 3</inkml:trace>
    </iact:actionData>
  </iact:action>
  <iact:action type="add" startTime="912840">
    <iact:property name="dataType"/>
    <iact:actionData xml:id="d68">
      <inkml:trace xmlns:inkml="http://www.w3.org/2003/InkML" xml:id="stk68" contextRef="#ctx0" brushRef="#br0">11359 8446 0,'0'0'7,"0"0"3,0 0-1,75 16 0,-9 5 1,25 12-1,12 0 1,-8 5 0,5 3 1,-5 4-2,0 1 1,-20 0-1,-9-9 0,-12-8 1,-9-13-1,1-11 1,3-10-2,9-11 2,12-21-1,26-34 2,7-49-3,9-66 2,4-67 0,-21-53-1,8-50 0,9-33 0</inkml:trace>
    </iact:actionData>
  </iact:action>
  <iact:action type="add" startTime="913430">
    <iact:property name="dataType"/>
    <iact:actionData xml:id="d69">
      <inkml:trace xmlns:inkml="http://www.w3.org/2003/InkML" xml:id="stk69" contextRef="#ctx0" brushRef="#br0">11632 7022 0,'0'0'6,"0"0"4,0 0-1,0 0 0,0 0 1,0 0-1,0 0 1,0 0-1,0 0 0,42 20 1,-13-3 0,12 8-1,17 4 0,8 4 1,13 8-1,-5 5 0,-8-5 2,-12-4 2,-12-8-3,-14-4 0,-7-8-6,-8-5 7,-5-4-4,-4 1 3,-4-1-1,-8 0 2,-17 9-4,-37 12 3,-58 16-1,-50 13 1,-8-8 0,21-17-1,33-25 0</inkml:trace>
    </iact:actionData>
  </iact:action>
  <iact:action type="add" startTime="921942">
    <iact:property name="dataType"/>
    <iact:actionData xml:id="d70">
      <inkml:trace xmlns:inkml="http://www.w3.org/2003/InkML" xml:id="stk70" contextRef="#ctx0" brushRef="#br0">13444 8616 0,'0'0'2,"0"0"-1,0 0 9,0 0 2,-41-21-4,-29 4 0,-54 1 1,-63 20 1,-44 29 1,7 29 1,22 46-4,57 37 1,50 41 1,41 33-1,41 1-1,59 8 4,53-1-5,42-16 4,20-41-2,9-50 0,-5-33 1,17-33-1,21-37 2,0-26-4,33-40 3,37-55-1,4-74 1,-8-75-1</inkml:trace>
    </iact:actionData>
  </iact:action>
  <iact:action type="add" startTime="922304">
    <iact:property name="dataType"/>
    <iact:actionData xml:id="d71">
      <inkml:trace xmlns:inkml="http://www.w3.org/2003/InkML" xml:id="stk71" contextRef="#ctx0" brushRef="#br0">13403 8317 0,'0'0'6,"0"0"5,0 0-3,0 0 1,29 42 1,33-13-1,42 8 1,28 9-1,4 12 1,9 16-2,0 13 2,0 21 0,-13 16-1,-32 13 0,-34-1 1,-41-12-1,-25-12 1,-38 12-1,-40 17 0,-55 12 1,-69-4-1,7-37 1,9-29-1</inkml:trace>
    </iact:actionData>
  </iact:action>
  <iact:action type="add" startTime="922715">
    <iact:property name="dataType"/>
    <iact:actionData xml:id="d72">
      <inkml:trace xmlns:inkml="http://www.w3.org/2003/InkML" xml:id="stk72" contextRef="#ctx0" brushRef="#br0">13258 9249 0,'0'0'6,"0"0"4,0 0-1,0 0 1,0 0-1,0 0 1,-37-62-1,20 20 1,-16-7-1,-16-13 0,-13-9 0,-17 1 2,9 12-3,-1 25 2,-3 25-1,-38 37 1,-41 53-1,-4 34 0,33 8 1,53-24-1,38-26 1,33-24-1,25 0 0,29-5 0,25-16 1,7-16-1,1-17 0,4-9 1,-4 1-1,-4 3 1,-9 1-1,-7 4 0,-14 4 1,-11 0-1,-5 4 0,-8 4 0,0 9 1,-4 16 0,-13 29-1,-8 46 0,-16 66 1,-25 62-1,-5 4 0,-11-8 1,7-21-1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445">
    <iact:property name="dataType"/>
    <iact:actionData xml:id="d0">
      <inkml:trace xmlns:inkml="http://www.w3.org/2003/InkML" xml:id="stk0" contextRef="#ctx0" brushRef="#br0">5277 5465 0,'0'0'1,"0"0"1,0 0 7,0 0 1,42 0-1,-22 4 1,9 4-1,13 0 0,11 1 1,22-9-1,24-4 1,9-1 0,4 5-1,-5 5 0,-8 3 1,1-4-1,-5-4 0,4-4 1,0 0-1,-12 4 0,-4 4 1,0 4-1,4 5 1,16-5-1,5-4 0,8-4 1,-1 4-1,1 4 1,-21 1-1,1-1 0,-1-4 1,4-4-1,4 0 0,5 4 1,-9 5-1,-4-1 0,-4 4 1,1-3-1,3-5 0,16-4 1,9 4-1,0 0 1,-8 0-1,0 0 0,12 0 1,8-4 0,5 5-2,-9 3 2,-4-4 0,4 0 1,13-4-2,12 0 0,13-4 1,12-4-1,8-1 3,4 1-5,21-4 3,4 3-1,29 1 1,54-8-2,99-13 2,116-42 0</inkml:trace>
    </iact:actionData>
  </iact:action>
  <iact:action type="add" startTime="30434">
    <iact:property name="dataType"/>
    <iact:actionData xml:id="d1">
      <inkml:trace xmlns:inkml="http://www.w3.org/2003/InkML" xml:id="stk1" contextRef="#ctx0" brushRef="#br0">5869 6777 0,'0'0'2,"0"0"1,0 0 5,0 0 1,0 0 1,0 0-1,0 0 0,0 0 1,0 0-1,0 0 1,0 0-1,66-37 1,-20 25-1,16-5 0,8 0 1,5 9-1,-1 4 1,5 4 1,-1 4-3,-3-4 1,-5-4 1,4-4-1,5-1 1,4 5-2,8 8 2,8 9-1,0-1 1,1 1-1,-5-5 1,-4-4-1,12 0 0,5 0 1,0 5-1,-9-1 1,-8 4-1,-17-3 0,-8-1 1,9-4-1,8 4 0,12 1 1,8-1-1,-3 0 1,-18-4-1,-11-4 1,-13 0-1,0 0 0,12 0 0,17 0 1,16 0-1,5 0 1,-9 0 1,-16 0-2,-17 0 1,-4 0-1,8 0 0,13 0 1,16 0 0,17 4-1,-8 1 0,-17-1 0,-13-4 1,-3 4-1,20 0 1,21 4 0,12 1-2,-8-5 2,-21 0-1,-7 0 0,3 4 1,8 1-1,21-1 1,0-4-1,-4-8 1,-25 4-1,-8 0 0,0 4 0,21 8 0,16-3 2,-4-5-3,-12-4 3,-22 0-3,-7 4 2,0 4-1,7 5 0,18-1 1,8-8-1,-5-8 1,-12 0-1,-16 0 1,-9 4-1,5 8 0,16 0 1,21 1-1,-1-9 1,-3-4-1,-9-1 1,5 5-2,-1 5 2,25-10 0,34-3-1,40-8 0,9-9 0</inkml:trace>
    </iact:actionData>
  </iact:action>
  <iact:action type="add" startTime="37797">
    <iact:property name="dataType"/>
    <iact:actionData xml:id="d2">
      <inkml:trace xmlns:inkml="http://www.w3.org/2003/InkML" xml:id="stk2" contextRef="#ctx0" brushRef="#br0">16245 6843 0,'0'0'2,"0"0"0,0 0 8,67 9 2,7-9-6,30-4 3,3-1 1,13 5 1,8-4-3,9-4 2,-1 0-1,5-9 1,12 5-1,8-1 0,13 1 0,8 4 1,0-1 0,0 5-2,0 0 2,13 8-1,3 0 1,18-4-1,36 9 0,-8-5 1,33-4-1,29 8 1,-3-8-1,27 4 0,18 0 1,20 1-1,42 3 1,37 0-1</inkml:trace>
    </iact:actionData>
  </iact:action>
  <iact:action type="add" startTime="61232">
    <iact:property name="dataType"/>
    <iact:actionData xml:id="d3">
      <inkml:trace xmlns:inkml="http://www.w3.org/2003/InkML" xml:id="stk3" contextRef="#ctx0" brushRef="#br0">6030 7854 0,'0'0'2,"0"0"0,0 0 8,0 0-1,0 0 0,0 0 1,0 0-1,0 0 1,0 0-1,0 0 1,42 0-1,-22 0 0,18-4 1,11-1-1,26-3 1,20 0-1,12 4 0,-11 4 2,-10 4-2,-7 0 0,-13-4 0,0 0 1,9-8-1,12-1 0,12 1 1,5 4-1,3 0 1,1 0-1,-1-5 0,9-7 1,0-5-1,-4 5 0,-21 7 1,4 5-1,8 0 0,9-4 0,12-9 1,-4 1 0,4 3-1,9 5 0,-1 0 1,13-5-1,-5 1 1,-11 4-1,-1 8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804">
    <iact:property name="dataType"/>
    <iact:actionData xml:id="d0">
      <inkml:trace xmlns:inkml="http://www.w3.org/2003/InkML" xml:id="stk0" contextRef="#ctx0" brushRef="#br0">5857 10230 0,'0'0'3,"74"-8"-2,29 0 9,67-13-1,62 0 2,66-8-2,24-4 0,38 4 0,46-4 1</inkml:trace>
    </iact:actionData>
  </iact:action>
  <iact:action type="add" startTime="5464">
    <iact:property name="dataType"/>
    <iact:actionData xml:id="d1">
      <inkml:trace xmlns:inkml="http://www.w3.org/2003/InkML" xml:id="stk1" contextRef="#ctx0" brushRef="#br0">12667 10019 0,'0'0'9,"0"0"-1,0 0 2,0 0-2,0 0 2,0 0-1,82-45 0,1 11 1,37 1-1,33 0 2,33 8-3,50 5 2,33-5-1,37 8 1,25 1-1,25-9 0,-4 4 1,-17-12-1,17 0 0,-9 0 1,33-5-1,30 1 1,32-17-1,59-4 1,45-12-1,25-4 0,4 3 0,-17 9 1,38 0 0,24 8-1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741">
    <iact:property name="dataType"/>
    <iact:actionData xml:id="d0">
      <inkml:trace xmlns:inkml="http://www.w3.org/2003/InkML" xml:id="stk0" contextRef="#ctx0" brushRef="#br0">10250 6694 0,'0'0'2,"0"0"1,0 0 5,96 0 2,15-4-1,59 0 1,66 4 0,49-12-1,46-5 1,25 5-1,54-1 0,90 9 0</inkml:trace>
    </iact:actionData>
  </iact:action>
  <iact:action type="add" startTime="4951">
    <iact:property name="dataType"/>
    <iact:actionData xml:id="d1">
      <inkml:trace xmlns:inkml="http://www.w3.org/2003/InkML" xml:id="stk1" contextRef="#ctx0" brushRef="#br0">5745 8197 0,'0'0'6,"0"0"6,0 0-5,54 13 3,8-1-1,29 5 0,33 3 1,29-3 0,29-5 0,37-3 0,17-5 0,33-4 0,41-8-2,25-5 2,25-12-1,13 0 0,7-8 1,5-4-1</inkml:trace>
    </iact:actionData>
  </iact:action>
  <iact:action type="add" startTime="6211">
    <iact:property name="dataType"/>
    <iact:actionData xml:id="d2">
      <inkml:trace xmlns:inkml="http://www.w3.org/2003/InkML" xml:id="stk2" contextRef="#ctx0" brushRef="#br0">9059 8235 0,'0'0'6,"0"0"4,0 0 1,0 0-3,0 0 1,0 0 1,0 0-1,54-25 0,-1 12 1,26 5-1,29-4 0,20-1 1,29 5 0,17 0 1,29 4-1,16 8-1,4 0 0,9 4 1,20 5-1,-8-1 3,21-4-5,25 9 4,20-1-3,34-3 2,3-5-1,25 0 0,9-4 0,8 1 0,21-5 2,36-5-3</inkml:trace>
    </iact:actionData>
  </iact:action>
  <iact:action type="add" startTime="7734">
    <iact:property name="dataType"/>
    <iact:actionData xml:id="d3">
      <inkml:trace xmlns:inkml="http://www.w3.org/2003/InkML" xml:id="stk3" contextRef="#ctx0" brushRef="#br0">5604 9613 0,'0'0'6,"0"0"4,0 0 0,0 0-1,54-4 0,33-4 0,70-13 1,62-12 0,38-8-1,49 3 1,17 5-1,24 17 0,38 16 1,20 8-1,51 13 0,-14-5 1,5-7-1,37-5 1,17-13-2</inkml:trace>
    </iact:actionData>
  </iact:action>
  <iact:action type="add" startTime="13343">
    <iact:property name="dataType"/>
    <iact:actionData xml:id="d4">
      <inkml:trace xmlns:inkml="http://www.w3.org/2003/InkML" xml:id="stk4" contextRef="#ctx0" brushRef="#br0">12683 9572 0,'0'0'2,"0"0"1,0 0 6,0 0-1,0 0 2,0 0 0,0 0-1,0 0 0,37-46 1,5 30-1,36-5 0,42 0 1,67 1 0,40-1 2,30 9-4,40 3 3,-11 9-3,20 0 2,4 4 0,34 5-1,36 7 3,30 9-5,33 4 5</inkml:trace>
    </iact:actionData>
  </iact:action>
  <iact:action type="add" startTime="17346">
    <iact:property name="dataType"/>
    <iact:actionData xml:id="d5">
      <inkml:trace xmlns:inkml="http://www.w3.org/2003/InkML" xml:id="stk5" contextRef="#ctx0" brushRef="#br0">16945 9423 0,'0'0'2,"0"0"0,124 16 7,95 18 0,170 7 2,103-16-2,54-17 0,63-29 0,61-28 1,50-30-1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296">
    <iact:property name="dataType"/>
    <iact:actionData xml:id="d0">
      <inkml:trace xmlns:inkml="http://www.w3.org/2003/InkML" xml:id="stk0" contextRef="#ctx0" brushRef="#br0">9861 13124 0,'0'0'3,"0"0"-2,0 0 7,0 0 2,0 0-1,42-45 1,28 7-1,46-19 1,41-14-1,25-8 2,4 1-3,17-5 1,16 8 1,9 5-1,4 8 1,20 4-1,-4 0 0,-20 13 1,-1 11-1,-16 10 0,-4 7 0,-4 13 1,8 12-1,8 9 1,21 12-1,21 12 0,0 0 1,12 13-1,-21-4 1,-12 12-1,-33 4 1,-29 1-1,-13 7 0,-7 13 1,-18 12-1,-12 17 0,-24 0 1,-26-4-1,-11 4 1,-1 4-1,8 4 0,-3 5 1,-18-1-1,-11 4 1,-13 9-1,-4-4 1,-5 8-1,-7 4 0,-9-4 1,-4 8-1,-4-8 0,-5 0 0,-15 4 1,-18 8-1,-12 5 1,1-5-1,7-12 1,1-4-1,-9 4 0,-16-1 1,-17 1-1,-21-8 0,-8-21 2,0-8-2,-16 3 1,-5-3 0,-7-5-2,-1-20 2,17-21-1,8-12 3,0-13-3,-29 1-1,-29-5 4,-54-13-4,-29-3 2,-28-13-2,-21-8 0,32 0 3,-15-9 0,32-3-2,0-9-1,-24-21 0,24-11 1,-8-22 1,9-8-1,32 0 1,9 4-1,-5-4 1,5-20-1,16-22 0,5-16 2,36 13-3,9-13 2,8 0-2,9-12 2,12-30-1,33-3 1,25-25 0,28-21-2,26 0 3,37-42-2,57-53 0,63-17-1,70 0 2,54 50 0,83 8-1,58 1 2,74-34-1,41-37-4</inkml:trace>
    </iact:actionData>
  </iact:action>
  <iact:action type="add" startTime="18213">
    <iact:property name="dataType"/>
    <iact:actionData xml:id="d1">
      <inkml:trace xmlns:inkml="http://www.w3.org/2003/InkML" xml:id="stk1" contextRef="#ctx0" brushRef="#br0">13655 5833 0,'0'0'4,"75"13"-4,32 12 10,59 12 1,45 4-3,50 5 0,12-13 2,-25-4 0,-16 0-1</inkml:trace>
    </iact:actionData>
  </iact:action>
  <iact:action type="add" startTime="18556">
    <iact:property name="dataType"/>
    <iact:actionData xml:id="d2">
      <inkml:trace xmlns:inkml="http://www.w3.org/2003/InkML" xml:id="stk2" contextRef="#ctx0" brushRef="#br0">13846 8123 0,'0'0'7,"54"4"3,28 4 1,67 1-3,75 3 3,49 0-3,-9-12 1,26 9 1,4-1-2,-25-4 2</inkml:trace>
    </iact:actionData>
  </iact:action>
  <iact:action type="add" startTime="18958">
    <iact:property name="dataType"/>
    <iact:actionData xml:id="d3">
      <inkml:trace xmlns:inkml="http://www.w3.org/2003/InkML" xml:id="stk3" contextRef="#ctx0" brushRef="#br0">14123 10561 0,'0'0'9,"0"0"1,0 0-3,70 0 3,67-12 0,99-5 0,41 1-1,25-5 1,-8 5 1,-50 12-5,12-9 4,1 5-1,8 0 0</inkml:trace>
    </iact:actionData>
  </iact:action>
  <iact:action type="add" startTime="19537">
    <iact:property name="dataType"/>
    <iact:actionData xml:id="d4">
      <inkml:trace xmlns:inkml="http://www.w3.org/2003/InkML" xml:id="stk4" contextRef="#ctx0" brushRef="#br0">9874 12184 0,'0'0'12,"0"0"-6,0 0 5,0 0-3,99-4-1,13-4 5,53-4-4,38-9 2,25-4 0,41-16-2,20 8 1,34-13 0,12 0 1,-33 13 1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9T23:48:44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2513">
    <iact:property name="dataType"/>
    <iact:actionData xml:id="d0">
      <inkml:trace xmlns:inkml="http://www.w3.org/2003/InkML" xml:id="stk0" contextRef="#ctx0" brushRef="#br0">3453 5759 0,'0'0'4,"0"0"-4,0 0 11,0 0-4,0 0 3,41 0 0,34-4-1,98-9 0,67-8 2,58 1 0,50-5-2,8 4 0,8 9 1,20-1-1,-7 1 1,-34 4 0</inkml:trace>
    </iact:actionData>
  </iact:action>
  <iact:action type="add" startTime="54490">
    <iact:property name="dataType"/>
    <iact:actionData xml:id="d1">
      <inkml:trace xmlns:inkml="http://www.w3.org/2003/InkML" xml:id="stk1" contextRef="#ctx0" brushRef="#br0">3411 11278 0,'0'0'9,"0"0"-2,0 0 3,0 0-1,0 0 1,0 0-1,0 0 1,0 0 0,0 0-2,50 0 2,41-4-1,83-9 1,66 5 1,16 0 0,17-9-2,-20 9 0,-5-5 1,4-3 0,-12-1-1,9-3 2,24-1-2,16 0-4,46 9 5,63 12-1</inkml:trace>
    </iact:actionData>
  </iact:action>
  <iact:action type="add" startTime="114477">
    <iact:property name="dataType"/>
    <iact:actionData xml:id="d2">
      <inkml:trace xmlns:inkml="http://www.w3.org/2003/InkML" xml:id="stk2" contextRef="#ctx0" brushRef="#br0">8500 7701 0,'0'0'4,"0"0"-4,0 0 10,0 0 1,0 0-3,0 0 1,42 0 0,-13 0 0,4-5 1,12-3-1,-3 0 0,3 0 1,-4 3-1,1 1 0,-1 4 1,-4 4-1,9 1 0,4 3 2,-1-4-2,1 0 0,0-4 1,3-4-1,5 0 0,0-4 1,-4-1-1,0 1 1,-5 4-1,-7 4 0,7 0 0,-7 4 1,7 4 0,1 1-1,0-1 0,-1-4 1,1 0-1,-9-4 0,1 0 1,-5-4-1,-4 0 1,-8 0-1,-4 0 0,-5-1 1,5 1-1,-13 0 1</inkml:trace>
    </iact:actionData>
  </iact:action>
  <iact:action type="add" startTime="131863">
    <iact:property name="dataType"/>
    <iact:actionData xml:id="d3">
      <inkml:trace xmlns:inkml="http://www.w3.org/2003/InkML" xml:id="stk3" contextRef="#ctx0" brushRef="#br0">10068 7307 0,'0'0'3,"0"0"-2,0 0 9,0 0-1,0 0 0,46-4 0,-9 0 1,13-4-1,8-1 0,-5 9 1,1 4-1,8 5 1,17-1-1,20 0 1,13-4-1,0-8 0,-13 0 1,-20 4-1,-17 0 1,-4 0-1,-1 4 1,10 0-1,7 1 1,5-5 0,3 0-2,-3-5 2,-9 1-1,-12 0 1,-8 0-1,-9 4 0,-8 0 1,1 0-1,3 4 0,8 0 1,9 0 0,16 1-2,9-5 2,8-5-1,0-3 1,-13 0-1,-12 0 1,-8 3-1,-4 5 0,4 5 0,8-1 1,24 0-1</inkml:trace>
    </iact:actionData>
  </iact:action>
  <iact:action type="add" startTime="176222">
    <iact:property name="dataType"/>
    <iact:actionData xml:id="d4">
      <inkml:trace xmlns:inkml="http://www.w3.org/2003/InkML" xml:id="stk4" contextRef="#ctx0" brushRef="#br0">12733 7593 0,'0'0'3,"0"0"-1,0 0 8,0 0 0,0 0-2,0 0 1,0 0 1,0 0-1,0 0 0,0 0 1,0 0-1,0 0 1,0 0-1,49 37 0,-28-41 1,12 0-1,13 0 1,3-5-1,1 5 0,0 0 0,-5 4 1,5 0-1,4 0 3,8 0-2,12-4 0,9 0-2,4-4 2,-9 3-1,-7 1 1,-13 0-2,-9 0 1,1 0 2,-5 4-3,5 0 2,4 0-1,0 0 0</inkml:trace>
    </iact:actionData>
  </iact:action>
  <iact:action type="add" startTime="191144">
    <iact:property name="dataType"/>
    <iact:actionData xml:id="d5">
      <inkml:trace xmlns:inkml="http://www.w3.org/2003/InkML" xml:id="stk5" contextRef="#ctx0" brushRef="#br0">8422 7572 0,'0'0'3,"0"0"-2,0 0 8,0 0 0,0 0 0,0 0 1,0 0-1,0 0 1,0-66-1,0 20 1,0-16-1,0-16 0,0-5 1,0 4-1,0 13 2,0 8-3,0 4 2,0 0-1,0-8 0,0-12 1,0-13-1,0-4 1,0 4-1,0 12 0,0 13 1,0 8-1,0 9 0,0 3 1,0 5-1,0 0 1,0 4-1,0 4 0,0 4 1,0 4-2,4 5 3,0-1-2,0 5 0,8 3 0,9 1 0,16 0 1,21-1 0,17-3-1,12 0 0,0-1 0,-13 1 1,-12 3-1,-4 5 1,-4 0-1,0 4 0,8 0 1,-4 0-1,8 0 0,0 0 1,-8 0-1,0 0 1,-9 0-1,-7 0 0,-9 0 1,-4-4-1,-4 4 1,-5-4-1,1 4 0,-13 0 0,5 0 1,-1 0-1,-4 0 1,1 0-1,-1 0 0,0 0 1,1 0-1,-1 0 0,0 0 1,-4 0-1,0 0 0,1 0 1,-1 4 0,4 0-1,0 4 0,1 1 0,3 7 2,0 9-3,5 8 2,-1 9-1,1 7 0,-5 5 1,1 4-1,-1 0 0,-4 4 1,5 0-1,3 5 1,5 11-1,0 13 0,-5 9 1,-7 3-1,-5-3 0,0-9 1,4 0-2,13-4 2,8 0 0,0-9-2,0-7 3,-9-13-1</inkml:trace>
    </iact:actionData>
  </iact:action>
  <iact:action type="add" startTime="192787">
    <iact:property name="dataType"/>
    <iact:actionData xml:id="d6">
      <inkml:trace xmlns:inkml="http://www.w3.org/2003/InkML" xml:id="stk6" contextRef="#ctx0" brushRef="#br0">10441 6810 0,'0'0'7,"0"0"2,0 0 1,0 0-1,-42-4 0,42 4 0,-8-4 1,4 0-1,4 0 1,0 0-1,0 0 0,0 4 0,0 0 1,0 0 0,0 0-1,0 0 0,50-38 0,-30 30 1,1 0-1,0 4 1,-1-1-1,1 1 1,4 0-1,4 4 0,0 0 1,8 0-1,4 0 1,5 0-1,-1 0 0,1-4 1,-5 0 0,5 0 1,-13 0-2,0-1 1,0 1-1,-4 0 1,0 0-1,0 0 1,-4 0-2,0 0 2,-1-1-1,1 5 1,4 0-1,-8 5 1,8-1 0,4 0-2,4 0 2,5 0-2,3 0 2,5 0-1,-1 1 1,-3-5-1,-1 0 0,-3-5 2,3 1-3,-3-4 2,-1 0-1,-4 4 0,0-1 1,-3 5-1,-5 0 2,4 0-4,0 0 3,4 0 0,4 5-1,5-5 0,4 0 1,-1 0-1,1 0 0,-5-5 2,-3 1-3,-1 0 2,-4 0-1,-4 0 0,-4 0 1,-4 0-1,0 4 2,-4 0-3,4 4 1</inkml:trace>
    </iact:actionData>
  </iact:action>
  <iact:action type="add" startTime="193826">
    <iact:property name="dataType"/>
    <iact:actionData xml:id="d7">
      <inkml:trace xmlns:inkml="http://www.w3.org/2003/InkML" xml:id="stk7" contextRef="#ctx0" brushRef="#br0">12675 6214 0,'0'0'10,"0"0"-4,0 0 5,0 0-2,0 0 0,0 0 0,0 0 0,0 0 0,0 0 1,0 0-1,-21 42 1,21-34-1,0 4 0,4 9 1,0 4 0,9 0 0,-9 4-1,4 0 0,5 0 0,-1 0 1,1 0-1,3-5 0,1-3 1,-1 0-1,1-1 1,-5-3-1,1 0 0,-1-5 0,-4-4 3,5 1-3,-9-1 0,0-4 2,-4 0-4,0 0 4,-4 0-3,-9 9 4,-20 16-4,-54 33 0,-53 33 3,-30 13-2,9 4-1,53-30 2,46-15-1</inkml:trace>
    </iact:actionData>
  </iact:action>
  <iact:action type="add" startTime="195658">
    <iact:property name="dataType"/>
    <iact:actionData xml:id="d8">
      <inkml:trace xmlns:inkml="http://www.w3.org/2003/InkML" xml:id="stk8" contextRef="#ctx0" brushRef="#br0">12811 7386 0,'0'0'7,"0"0"3,0 0 1,0 0-4,0 0 2,87 12 1,-21-12-1,5-4 0,-9-4 1,-4 0-1,-9-1 1,-3 1-1,-5 4 1,5 4 1,8 4-1,12 0-1,17 0 0,3-4 1,5-4-1,-8-4 1,-17-5 0,-12 5-1,-17 0 1,-8 4-2,-8 0 1,-4-1 1,-5 5-1</inkml:trace>
    </iact:actionData>
  </iact:action>
  <iact:action type="add" startTime="247181">
    <iact:property name="dataType"/>
    <iact:actionData xml:id="d9">
      <inkml:trace xmlns:inkml="http://www.w3.org/2003/InkML" xml:id="stk9" contextRef="#ctx0" brushRef="#br0">11289 5494 0,'0'0'3,"0"0"-2,0 0 9,0 0-1,0 0 0,0 0 1,0 0-1,0 0 0,50 29 1,-9-21-1,4-4 1,17 0-1,13-4 0,-1 0 1,1 9-1,-1-1 1,5 0-1,12-4 0,12-8 1,5-4-1,-5-5 1,-12 1-1,-20 8 0,-9 4 1,0 0-1,0 0 1,8-4-1,5-5 0,-1 1 1,-3 0-1,-14 0 0,-3-1 1,-4 5-1,-9 0 0,1 4 1,-5 0-1,8 4 1,-3 0-1,7 0 1,5-4-1,0 0 0,8-4 1,4 0-1,0 0 1,1-4-1,-1 4 0,-16-1 1,-1 5-1,1 5 0,4-1 1,4 0-1,8-4 0,0 0 1,4 0-1,1 0 1,-5-4-1,-4 0 1,-4 4-1,0 0 1,4 0-1,8 4 0,13-4 0,8 0 1,0-4-1,-4-1 0,-9 1 1,1 4-1,8 0 0,20 0 1,22-4-1,20-4 1,4-9-1,0-3 0</inkml:trace>
    </iact:actionData>
  </iact:action>
  <iact:action type="add" startTime="270488">
    <iact:property name="dataType"/>
    <iact:actionData xml:id="d10">
      <inkml:trace xmlns:inkml="http://www.w3.org/2003/InkML" xml:id="stk10" contextRef="#ctx0" brushRef="#br0">10457 6802 0,'0'0'2,"0"0"0,0 0 8,0 0-1,0 0 0,0 0 0,0 0 1,0 0 0,0 0-2,0 0 1,-41 0 1,37 0-1,0 0 1,4 0-1,0 0 1,0 0-1,0 0 1,0 0-1,0 0 0,0 0 1,0 0 0,0 0-1,0 0 0,0 0 1,120 0-1,-79 4 1,4-4-1,1 4 0,-5-4 1,1 0-1,-1 0 1,-8 0-1,4 0 0,-12 0 1,4 0 0,0 0 1,-4 0-2,4 0 2,0 0-2,8-4 0,5 0 1,-5 0-1,8-4 1,-3 4-1,-5-1 0,-4 1 1,0 0-2,-8 0 3,4 4-3,-8 0 2,3 0-1,1 0 1,0 0 0,0-4-2,0 0 3,-5 0-3,1-1 2,0 1 0,-1 0-2,1 0 2,0 0-1,-1 0 1,5 0-1,4-5 1,0 1 0,4 0-1,0 4 2,1-1-4,3 1 0,0 4 2,0 0 1,0 0-1,1 0 1,-5 0-1,0 4 0,0-4 0,0 5 1,0-5-1,0 0 2,-4 0-3,0 0 1,0 0 1,-4 0-1,0 0 0,0-5 1,-5 5-1,1 0 1,4-4-1,0 0 1,4 0-2,-5 0 2</inkml:trace>
    </iact:actionData>
  </iact:action>
  <iact:action type="add" startTime="271472">
    <iact:property name="dataType"/>
    <iact:actionData xml:id="d11">
      <inkml:trace xmlns:inkml="http://www.w3.org/2003/InkML" xml:id="stk11" contextRef="#ctx0" brushRef="#br0">12518 6102 0,'0'0'5,"0"0"4,0 0 1,0 0-1,0 0 0,0 0 1,16 54-2,-3-29 2,-1 0 0,5 0-1,3 4 1,5 0-1,4 4 0,4 0 1,0-4-1,0 0 0,0-4 1,-4-5 0,0 1-1,-8-4 0,-4-5 0,-1-4 0,-3 1 1,-1-1 1,-8-4-4,0 0 3,0 0-2,1 1 2,-1-1 0,-4 0-2,0 0 2,0 0 0,-4 0-1,-13 9 1,-29 16-1,-40 20 1,-43 30 0,-24 20-1,0 1 0,4-1 1,9-8-1,24-16 0,25-13 1,20-13-1,26-15 1,20-14-2</inkml:trace>
    </iact:actionData>
  </iact:action>
  <iact:action type="add" startTime="272638">
    <iact:property name="dataType"/>
    <iact:actionData xml:id="d12">
      <inkml:trace xmlns:inkml="http://www.w3.org/2003/InkML" xml:id="stk12" contextRef="#ctx0" brushRef="#br0">12683 7469 0,'0'0'7,"0"0"2,0 0 1,0 0-1,0 0 0,0 0 1,62 0-1,-8 0 1,25-4-1,16-9 0,12 1 1,9 3 1,8 5 1,0 4-5,-4 0 3,-12 0 0,-9 0-1,-16 4 0,-13 1 0,-12-1 1,-12 0 0,-13 0 0,-12 0-2</inkml:trace>
    </iact:actionData>
  </iact:action>
  <iact:action type="add" startTime="337903">
    <iact:property name="dataType"/>
    <iact:actionData xml:id="d13">
      <inkml:trace xmlns:inkml="http://www.w3.org/2003/InkML" xml:id="stk13" contextRef="#ctx0" brushRef="#br0">14404 6976 0,'0'0'4,"0"0"-3,0 0 9,0 0-3,0 0 2,0 0 3,0 0-5,0 0 3,0 0-1,0 0 1,0 0-1,0 0 0,0 0 0,0 0 1,42 0 0,-38 0-1,0 0 0,0 0 0,0 0 1,0 0-1,0 0 1,1 0-1,-1 0 0,0 0 1,0 0-1,0 0 1,0 0-1,0 0 0,1 0 0,-1 0 1,4 0 0,4 0-1,-7 0 0,3 4 0,4 0 1,1 0-1,-1 1 1,0-1-1,1 0 0,-1 0 1,1 0-1,-1 0 0,1 0 2,3 1-3,-8-1 2,9 0-1,-1 0 1,5 0-1,0 0 0,0 0 0,-1 0 2,1 1-3,-5-1 2,5-4 0,-4 0-2,3 0 2,5 0 0,-8 0-1,3 0 0,5-4 1,0-1 0,-4 1-1,-1 0 1,1 0-1,0 0 0,-1 0 1,1 0-1,0 0 0,0-1 1,-1 1-1,1 0 1,-5 4-1,1 0 1,-5 0-1,1 0 1,-1 0 1,-3 0-3,-1 0 1,0 0 2,0 0 0,1 0-5,-1 0 4,0 0-3,-4 0 5,0 0-5,1 0 2,-1 0 0,0 0 0,0 0 1,4 0-1,-8 0 1,4 0-1,1 0 0,-1 0 0,0 0 1,4-4-1,9-4 1</inkml:trace>
    </iact:actionData>
  </iact:action>
  <iact:action type="add" startTime="339565">
    <iact:property name="dataType"/>
    <iact:actionData xml:id="d14">
      <inkml:trace xmlns:inkml="http://www.w3.org/2003/InkML" xml:id="stk14" contextRef="#ctx0" brushRef="#br0">15223 7096 0,'0'0'6,"0"0"3,0 0 1,42-21-1,-17 9 1,4-1-1,0 5 1,0 0-1,4 4 0,-4 0 1,4 0-1,4-1 0,0 1 1,5 0-1,7-4 1,-3-5 0,3 1 0,-7 0 0,-1-1 0,0-3-1</inkml:trace>
    </iact:actionData>
  </iact:action>
  <iact:action type="add" startTime="343117">
    <iact:property name="dataType"/>
    <iact:actionData xml:id="d15">
      <inkml:trace xmlns:inkml="http://www.w3.org/2003/InkML" xml:id="stk15" contextRef="#ctx0" brushRef="#br0">16241 7713 0,'0'0'3,"0"0"-2,0 0 11,0 0-3,0 0-2,62-4 3,-12-4-1,16-1 0,-8-3 1,0-1-1,0 5 1,0 4-1,12 4 3,21 0-1,25-8-2,8-1 1,4-3-1,-3 0 0,-10-1 1,5-3 0</inkml:trace>
    </iact:actionData>
  </iact:action>
  <iact:action type="add" startTime="345206">
    <iact:property name="dataType"/>
    <iact:actionData xml:id="d16">
      <inkml:trace xmlns:inkml="http://www.w3.org/2003/InkML" xml:id="stk16" contextRef="#ctx0" brushRef="#br0">18484 6744 0,'0'0'12,"0"0"-8,0 0 6,0 0-1,0 0 0,0 0 1,0 0-1,0 0 1,0 0-1,0 0 0,0 0 1,0 0-1,0 0 0,8-41 1,-8 37 0,0-1-1,-4 5 0,0 0 1,-5 0-1,-7 0 0,-17 0 1,-21 5-1,-29-5 1,-20 0-1,-9-5 0,5 5 2,11 5-1,9 3-1,21 4 2,17-3-3</inkml:trace>
    </iact:actionData>
  </iact:action>
  <iact:action type="add" startTime="371437">
    <iact:property name="dataType"/>
    <iact:actionData xml:id="d17">
      <inkml:trace xmlns:inkml="http://www.w3.org/2003/InkML" xml:id="stk17" contextRef="#ctx0" brushRef="#br0">10569 13166 0,'0'0'3,"0"0"-2,0 0 8,0 0 2,0 0-3,0 0 1,0 0 1,0 0 0,0 0-1,0 0 0,25-42 0,-17 38 1,0 0-1,1 0 1,3 0-1,5 0 0,3 4 1,5 0-1,4 0 1,0 0-1,4 0 0,0 0 1,4 0-1,-3 0 0,3 0 1,-8-5-1,4 1 0,0 0 2,0 0-2,0 0 0,-4 0 0,0 0 1,0-1-1,4 1 1,0 0-1,0 0 0,5 4 1,-9 0-1,4 0 0,4 0 1,0 0-1,0 0 1,5 0-1,-1-4 0,0 0 1,1 0-1,-5-1 0,-4 1 1,0 0-1,-4 0 0,0 0 1,-4 0-1,0 0 0,0 0 1,-1-1-1,-3 1 1,0 0-1,4 0 1,-1 0-1,1 0 0,0 0 1,4-1-1,4 1 0,4 0 1,-8 0-1,13 0 0,-9 0 1,4 0-1,0-1 1,1 1-1,-1 0 0,-4 4 1,4 0-1,0 0 1,1-4-1,-1 0 0,4-9 1,9-7-1</inkml:trace>
    </iact:actionData>
  </iact:action>
  <iact:action type="add" startTime="373491">
    <iact:property name="dataType"/>
    <iact:actionData xml:id="d18">
      <inkml:trace xmlns:inkml="http://www.w3.org/2003/InkML" xml:id="stk18" contextRef="#ctx0" brushRef="#br0">14053 12288 0,'0'0'8,"0"0"0,0 0 4,0 0-6,0 0 6,0 0-3,0 0-1,0 0 1,0 0 1,0 0-1,0 0 0,0-41 1,0 24-1,0-8 1,0-8-1,0-8 0,0-5 0,-5-8 1,1-4 0,0 0-1,0-4 0,0 0 2,-4 0-1,-1 0 0,1 0 0,0 4-1,0 8 1,-5 5-2,-3 7 3,-1 5-2,0 8 0,-3 1 1,3 7-2,-3 0 0,-1 5 1,0 4 0,-4 4 1,1 4-1,-10 4 0,-3 4 1,-4 9-1,-1 12 1,1 8-2,4 12 2,8 5 0,4 8-1,9 9 1,3-5-1,5 0 0,4-8 1,0-12-1,-1-9 0,5-8 1,0-8-1,0-5 0,0-3 0,0-5 1,0-4-1,0-4 0,0-4 1,0-8-1,0-13 1,-8-17-1,4-11 1,-4-1 0,-5 4-1,-7 13 1,3 12-1,-8 8 2,5 9-3,-1 4 2,4 4-1,1 4 0,3 4 0,1 13 1,4 8-1,4 17 1,-1 7 2,5 5-3,0 0 1,0-8 1,0-4-6,5-9 5,3-12-1,4-5 0,5-7 2,-17-13-2,120-54 0,111-136 0</inkml:trace>
    </iact:actionData>
  </iact:action>
  <iact:action type="add" startTime="376671">
    <iact:property name="dataType"/>
    <iact:actionData xml:id="d19">
      <inkml:trace xmlns:inkml="http://www.w3.org/2003/InkML" xml:id="stk19" contextRef="#ctx0" brushRef="#br0">13444 11431 0,'0'0'4,"0"0"-4,0 0 9,0 0 2,0 0-2,0 0-1,0 0 1,71 0 1,-9-4-1,33 4 0,21 4 1,20 0 1,26 0-3,20-4 1,45-8 1,22-5-1,3-7 0,-20-13 1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5B6D11E-30D9-4145-B2C0-201F01C4B42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E1F67392-0F07-4B02-8C69-72F8ED0399C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67EA5795-5389-4E9B-9E4E-0FA98E37524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CF17B03F-954A-481E-8631-07501DF28EB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E5E5E8E9-7171-4E32-B7CD-11AF63F0C1A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F1E2DB99-3380-43AA-8290-2D4782F6C98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7DA4DB91-9ED6-4870-A1AF-A0137E878EC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7FB0DA73-4025-4FD3-815B-4E803E0C5C7E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0510BD74-79F7-43E9-A78D-13709FBC3C9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7383DB30-E628-4482-9775-D855487FC7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24E67F84-4337-4BD3-B4F1-304D13FB61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BE59635F-7131-4B6D-B44B-B23583D909F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368A6FC4-6EB2-4463-A3C0-EF13D3D73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50888EC3-A9ED-4671-A620-C2147CE281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AF929493-E16D-4BEC-9C8F-2167E5FF52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27E61A31-A4ED-4649-A8C7-6E7729743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1822CD24-8DA0-4EFE-BC1C-6200725DFF8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9CD3F899-446F-4FDA-BE83-7B1E7D8A853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C6DBCD9A-2B95-43CA-8EC9-7393204C5CE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49287855-0FF4-429F-96A9-C0D48D5430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84B68383-B086-4D6B-8964-30CA15D7D01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42249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37EE0330-C9B2-43E8-A7CF-BCEB474DED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5E5F392A-026F-48F9-8F49-4074FB8666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5C67C05-30F6-45E4-910D-4CE04CA92E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B4CCB7-AF3F-412A-9753-94D0027B1FE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2465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92E58424-3BD0-47B9-82B0-694AF9253C6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15199943-3848-4877-A242-3E0CC1B1BD1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144FE0BA-8C37-45AC-BF39-E79AF6F945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3B6008-37E0-42B1-BEBB-528121AC39B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7150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76200"/>
            <a:ext cx="7793037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FEDA742B-3853-41B7-AD8F-CA9389921DC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7851963-705B-40CB-9B0E-B534C59697A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76CE956-4397-45EA-B3B8-F3E8E777134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AD08DD-486C-4FCB-BDE7-0B971D50B13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13359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526AE0F-1945-444A-9B4F-D4095527C83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FC1CF064-5C22-4DBF-9DAA-719B3BEFDB8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357B3B9-0544-438A-BD41-3DC77C4ACD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2D30C2-1892-419E-938F-E179DEA21C8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0389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7570006-1347-4242-8FB8-416FC0B22D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FDB06D5-1326-4567-909D-9431742637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4DD317F-2917-417A-B621-8413BC1F099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BE333-3C56-48F6-A72B-792F2177FBF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77925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B28A8C0C-716C-46FA-9651-ABC3839523F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BDF44D5-5F10-413E-916F-FC5F25123A7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BFB72D78-FFDA-4A34-9ACF-FE2129A0D9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244098-5B5A-4A21-B3FA-6A48F6F27D3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09965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18EC1538-6159-48A4-9B94-634D77984C6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46FC6D58-74F8-495D-B932-B70D973D078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DF5F11A9-8332-40B4-ADA5-DCB5F61473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369C2D-6C65-4ACC-BE0B-B5485A6FCE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35146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A6A0030A-CEF4-4A32-932D-672CC627D34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698377D2-138B-4823-A403-95B012EC37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55681501-5EB3-4EDC-B2B1-7693DF2291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D8EBA2-55EA-4346-B3FA-F3A7878C8ED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7861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EAF226DA-033A-453D-8FAF-214D4A679A0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291B1B22-2845-4695-81D2-0407C5C9FB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80A204DC-F109-4FF1-A36A-9A9DA84675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EA00C7-05DE-44A7-B892-9561213A8DA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20654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4A06F69-A65A-4BE7-B461-041629E7A19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97A02270-9ADA-489A-A541-14146B1AE02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C9E6F5B-1C8B-4C5C-914E-58F7BC5E82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30A3DA-4208-4618-B86C-0219A5E575F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89911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AC4A8722-AA9A-453A-8319-1F66BBE0F44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1F48492-FF1D-43CC-99D4-122743D9550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C719646-3431-40E9-B4ED-CC823AC5F7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0EC966-357F-40BD-BA95-D5AF0C134C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77948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F6A0BAA-69F6-40CA-8386-5C292E3FF86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104EF41-B61E-4543-B99B-5060A5E86DC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059CD01-F664-41AE-A5D9-1DE94688529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94A664E-2B22-4033-8170-AF433663E72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C77C755A-A975-49B1-AEC5-2832EDE2D8F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E34AF60A-6516-4F00-A713-1ECFB3A15F6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14675B1-2799-42B3-A762-72E8E383545F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3B073189-F481-4860-AA3B-337F6D3D3D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5B2BD273-5814-430E-BB87-23E1A99AC4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E0090679-DCFA-4FB6-A665-C003BACCF13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0" sz="14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F55532E4-766E-4BCC-BE61-0D148AB471B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EDB2A5D8-43BC-4E27-A159-E698DCA0FFE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 b="0"/>
            </a:lvl1pPr>
          </a:lstStyle>
          <a:p>
            <a:pPr>
              <a:defRPr/>
            </a:pPr>
            <a:fld id="{80DE3B1B-7361-4C10-99DD-DDEA4E3D27B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7" Type="http://schemas.openxmlformats.org/officeDocument/2006/relationships/image" Target="../media/image2.png"/><Relationship Id="rId2" Type="http://schemas.microsoft.com/office/2007/relationships/media" Target="../media/media12.m4a"/><Relationship Id="rId1" Type="http://schemas.openxmlformats.org/officeDocument/2006/relationships/tags" Target="../tags/tag2.xml"/><Relationship Id="rId6" Type="http://schemas.openxmlformats.org/officeDocument/2006/relationships/image" Target="../media/image11.png"/><Relationship Id="rId5" Type="http://schemas.microsoft.com/office/2011/relationships/inkAction" Target="../ink/inkAction10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microsoft.com/office/2011/relationships/inkAction" Target="../ink/inkAction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microsoft.com/office/2011/relationships/inkAction" Target="../ink/inkAction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microsoft.com/office/2011/relationships/inkAction" Target="../ink/inkAction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microsoft.com/office/2011/relationships/inkAction" Target="../ink/inkAction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microsoft.com/office/2011/relationships/inkAction" Target="../ink/inkAction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microsoft.com/office/2011/relationships/inkAction" Target="../ink/inkAction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microsoft.com/office/2011/relationships/inkAction" Target="../ink/inkAction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2.png"/><Relationship Id="rId5" Type="http://schemas.openxmlformats.org/officeDocument/2006/relationships/image" Target="../media/image19.png"/><Relationship Id="rId4" Type="http://schemas.microsoft.com/office/2011/relationships/inkAction" Target="../ink/inkAction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microsoft.com/office/2011/relationships/inkAction" Target="../ink/inkAction4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A747B4-B98F-4691-AED7-358EC0FDD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状态转换图预习要点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A755EF-F797-4D40-93D5-AFCD7BAEC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正则表达式</a:t>
            </a:r>
            <a:r>
              <a:rPr lang="en-US" altLang="zh-CN" dirty="0"/>
              <a:t>——</a:t>
            </a:r>
            <a:r>
              <a:rPr lang="zh-CN" altLang="en-US" dirty="0"/>
              <a:t>静态描述单词</a:t>
            </a:r>
            <a:br>
              <a:rPr lang="en-US" altLang="zh-CN" dirty="0"/>
            </a:br>
            <a:r>
              <a:rPr lang="zh-CN" altLang="en-US" dirty="0"/>
              <a:t>状态转换图</a:t>
            </a:r>
            <a:r>
              <a:rPr lang="en-US" altLang="zh-CN" dirty="0"/>
              <a:t>——</a:t>
            </a:r>
            <a:r>
              <a:rPr lang="zh-CN" altLang="en-US" dirty="0"/>
              <a:t>动态识别单词</a:t>
            </a:r>
            <a:endParaRPr lang="en-US" altLang="zh-CN" dirty="0"/>
          </a:p>
          <a:p>
            <a:r>
              <a:rPr lang="zh-CN" altLang="en-US" dirty="0"/>
              <a:t>顾名思义，用有向图描述、识别单词</a:t>
            </a:r>
            <a:endParaRPr lang="en-US" altLang="zh-CN" dirty="0"/>
          </a:p>
          <a:p>
            <a:pPr lvl="1"/>
            <a:r>
              <a:rPr lang="zh-CN" altLang="en-US" dirty="0"/>
              <a:t>顶点</a:t>
            </a:r>
            <a:r>
              <a:rPr lang="en-US" altLang="zh-CN" dirty="0"/>
              <a:t>——</a:t>
            </a:r>
            <a:r>
              <a:rPr lang="zh-CN" altLang="en-US" dirty="0"/>
              <a:t>词法分析过程中的某个状态，对应</a:t>
            </a:r>
            <a:r>
              <a:rPr lang="zh-CN" altLang="en-US" dirty="0">
                <a:solidFill>
                  <a:srgbClr val="FF0000"/>
                </a:solidFill>
              </a:rPr>
              <a:t>符号串集合</a:t>
            </a:r>
            <a:r>
              <a:rPr lang="zh-CN" altLang="en-US" dirty="0"/>
              <a:t>！</a:t>
            </a:r>
            <a:endParaRPr lang="en-US" altLang="zh-CN" dirty="0"/>
          </a:p>
          <a:p>
            <a:pPr lvl="1"/>
            <a:r>
              <a:rPr lang="zh-CN" altLang="en-US" dirty="0"/>
              <a:t>边</a:t>
            </a:r>
            <a:r>
              <a:rPr lang="en-US" altLang="zh-CN" dirty="0"/>
              <a:t>——</a:t>
            </a:r>
            <a:r>
              <a:rPr lang="zh-CN" altLang="en-US"/>
              <a:t>带字符，指出词法分析下一步动作</a:t>
            </a:r>
            <a:endParaRPr lang="en-US" altLang="zh-CN" dirty="0"/>
          </a:p>
          <a:p>
            <a:pPr lvl="1"/>
            <a:r>
              <a:rPr lang="zh-CN" altLang="en-US" dirty="0"/>
              <a:t>顶点</a:t>
            </a:r>
            <a:r>
              <a:rPr lang="en-US" altLang="zh-CN" dirty="0"/>
              <a:t>+</a:t>
            </a:r>
            <a:r>
              <a:rPr lang="zh-CN" altLang="en-US" dirty="0"/>
              <a:t>下一输入字符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匹配唯一边</a:t>
            </a:r>
            <a:br>
              <a:rPr lang="en-US" altLang="zh-CN" dirty="0">
                <a:sym typeface="Wingdings" panose="05000000000000000000" pitchFamily="2" charset="2"/>
              </a:rPr>
            </a:b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采取此动作，</a:t>
            </a:r>
            <a:r>
              <a:rPr lang="zh-CN" altLang="en-US" dirty="0">
                <a:solidFill>
                  <a:srgbClr val="FF0000"/>
                </a:solidFill>
                <a:sym typeface="Wingdings" panose="05000000000000000000" pitchFamily="2" charset="2"/>
              </a:rPr>
              <a:t>转换</a:t>
            </a:r>
            <a:r>
              <a:rPr lang="zh-CN" altLang="en-US" dirty="0">
                <a:sym typeface="Wingdings" panose="05000000000000000000" pitchFamily="2" charset="2"/>
              </a:rPr>
              <a:t>到下一</a:t>
            </a:r>
            <a:r>
              <a:rPr lang="zh-CN" altLang="en-US" dirty="0">
                <a:solidFill>
                  <a:srgbClr val="FF0000"/>
                </a:solidFill>
                <a:sym typeface="Wingdings" panose="05000000000000000000" pitchFamily="2" charset="2"/>
              </a:rPr>
              <a:t>状态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词法分析：从初态开始，不断读入字符，进行状态转换，到某个终态</a:t>
            </a:r>
            <a:r>
              <a:rPr lang="en-US" altLang="zh-CN" dirty="0"/>
              <a:t>——accept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52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AD9F7FA4-47DA-4500-BE83-2F043A4E2E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</a:p>
        </p:txBody>
      </p:sp>
      <p:grpSp>
        <p:nvGrpSpPr>
          <p:cNvPr id="40963" name="Group 29">
            <a:extLst>
              <a:ext uri="{FF2B5EF4-FFF2-40B4-BE49-F238E27FC236}">
                <a16:creationId xmlns:a16="http://schemas.microsoft.com/office/drawing/2014/main" id="{060414C8-EC20-42EC-AC18-B1727312D657}"/>
              </a:ext>
            </a:extLst>
          </p:cNvPr>
          <p:cNvGrpSpPr>
            <a:grpSpLocks/>
          </p:cNvGrpSpPr>
          <p:nvPr/>
        </p:nvGrpSpPr>
        <p:grpSpPr bwMode="auto">
          <a:xfrm>
            <a:off x="2362200" y="1600200"/>
            <a:ext cx="4191000" cy="1371600"/>
            <a:chOff x="1488" y="1008"/>
            <a:chExt cx="2640" cy="864"/>
          </a:xfrm>
        </p:grpSpPr>
        <p:sp>
          <p:nvSpPr>
            <p:cNvPr id="40970" name="Line 5">
              <a:extLst>
                <a:ext uri="{FF2B5EF4-FFF2-40B4-BE49-F238E27FC236}">
                  <a16:creationId xmlns:a16="http://schemas.microsoft.com/office/drawing/2014/main" id="{A04C38E4-CA14-4839-9925-C6ED6E1D7B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8" y="1248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1" name="Oval 6">
              <a:extLst>
                <a:ext uri="{FF2B5EF4-FFF2-40B4-BE49-F238E27FC236}">
                  <a16:creationId xmlns:a16="http://schemas.microsoft.com/office/drawing/2014/main" id="{39A6FFB3-A0F6-45EC-AF3E-5A49592E9D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1104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0972" name="Line 7">
              <a:extLst>
                <a:ext uri="{FF2B5EF4-FFF2-40B4-BE49-F238E27FC236}">
                  <a16:creationId xmlns:a16="http://schemas.microsoft.com/office/drawing/2014/main" id="{A8DEC253-F705-4E48-AFE2-DDB629A781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0" y="1248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3" name="Oval 8">
              <a:extLst>
                <a:ext uri="{FF2B5EF4-FFF2-40B4-BE49-F238E27FC236}">
                  <a16:creationId xmlns:a16="http://schemas.microsoft.com/office/drawing/2014/main" id="{E93AC762-D7F7-437A-8887-7F13EC2394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0" y="1584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0974" name="Oval 9">
              <a:extLst>
                <a:ext uri="{FF2B5EF4-FFF2-40B4-BE49-F238E27FC236}">
                  <a16:creationId xmlns:a16="http://schemas.microsoft.com/office/drawing/2014/main" id="{03C01158-7C18-4799-A89E-ADD8BC6A03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1104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0975" name="Oval 10">
              <a:extLst>
                <a:ext uri="{FF2B5EF4-FFF2-40B4-BE49-F238E27FC236}">
                  <a16:creationId xmlns:a16="http://schemas.microsoft.com/office/drawing/2014/main" id="{7C42DA91-FD35-450D-9311-F5549F6BE5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0" y="1104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0976" name="Oval 11">
              <a:extLst>
                <a:ext uri="{FF2B5EF4-FFF2-40B4-BE49-F238E27FC236}">
                  <a16:creationId xmlns:a16="http://schemas.microsoft.com/office/drawing/2014/main" id="{9392A839-4F88-4EC1-9F5A-E54FD77B3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1632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0977" name="Oval 12">
              <a:extLst>
                <a:ext uri="{FF2B5EF4-FFF2-40B4-BE49-F238E27FC236}">
                  <a16:creationId xmlns:a16="http://schemas.microsoft.com/office/drawing/2014/main" id="{97BF3FD8-AAF6-426E-8C8D-79F3ED26BB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1152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0978" name="Line 13">
              <a:extLst>
                <a:ext uri="{FF2B5EF4-FFF2-40B4-BE49-F238E27FC236}">
                  <a16:creationId xmlns:a16="http://schemas.microsoft.com/office/drawing/2014/main" id="{52FA4B72-62DB-4D7C-917B-91CDD124F0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12" y="124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cxnSp>
          <p:nvCxnSpPr>
            <p:cNvPr id="40979" name="AutoShape 14">
              <a:extLst>
                <a:ext uri="{FF2B5EF4-FFF2-40B4-BE49-F238E27FC236}">
                  <a16:creationId xmlns:a16="http://schemas.microsoft.com/office/drawing/2014/main" id="{CB327E84-DEA3-4423-94C4-1D0CE09BC3B3}"/>
                </a:ext>
              </a:extLst>
            </p:cNvPr>
            <p:cNvCxnSpPr>
              <a:cxnSpLocks noChangeShapeType="1"/>
              <a:stCxn id="40974" idx="4"/>
              <a:endCxn id="40973" idx="2"/>
            </p:cNvCxnSpPr>
            <p:nvPr/>
          </p:nvCxnSpPr>
          <p:spPr bwMode="auto">
            <a:xfrm rot="16200000" flipH="1">
              <a:off x="3336" y="1224"/>
              <a:ext cx="336" cy="672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0980" name="Text Box 15">
              <a:extLst>
                <a:ext uri="{FF2B5EF4-FFF2-40B4-BE49-F238E27FC236}">
                  <a16:creationId xmlns:a16="http://schemas.microsoft.com/office/drawing/2014/main" id="{27D76B58-2EFB-49AD-98A8-C97F2C5DB6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1008"/>
              <a:ext cx="6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start</a:t>
              </a:r>
            </a:p>
          </p:txBody>
        </p:sp>
        <p:sp>
          <p:nvSpPr>
            <p:cNvPr id="40981" name="Text Box 16">
              <a:extLst>
                <a:ext uri="{FF2B5EF4-FFF2-40B4-BE49-F238E27FC236}">
                  <a16:creationId xmlns:a16="http://schemas.microsoft.com/office/drawing/2014/main" id="{A3CC4439-ADBF-453B-844D-253CA415EB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2" y="1392"/>
              <a:ext cx="57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other</a:t>
              </a:r>
            </a:p>
          </p:txBody>
        </p:sp>
        <p:sp>
          <p:nvSpPr>
            <p:cNvPr id="40982" name="Text Box 17">
              <a:extLst>
                <a:ext uri="{FF2B5EF4-FFF2-40B4-BE49-F238E27FC236}">
                  <a16:creationId xmlns:a16="http://schemas.microsoft.com/office/drawing/2014/main" id="{1A9611DE-83C9-4B99-A0D1-B34C0B9C2B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2" y="1036"/>
              <a:ext cx="4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=</a:t>
              </a:r>
            </a:p>
          </p:txBody>
        </p:sp>
        <p:sp>
          <p:nvSpPr>
            <p:cNvPr id="40983" name="Text Box 18">
              <a:extLst>
                <a:ext uri="{FF2B5EF4-FFF2-40B4-BE49-F238E27FC236}">
                  <a16:creationId xmlns:a16="http://schemas.microsoft.com/office/drawing/2014/main" id="{C92D0128-CB66-41D5-A6C4-404EF5CB28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1036"/>
              <a:ext cx="4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&gt;</a:t>
              </a:r>
            </a:p>
          </p:txBody>
        </p:sp>
        <p:sp>
          <p:nvSpPr>
            <p:cNvPr id="40984" name="Text Box 19">
              <a:extLst>
                <a:ext uri="{FF2B5EF4-FFF2-40B4-BE49-F238E27FC236}">
                  <a16:creationId xmlns:a16="http://schemas.microsoft.com/office/drawing/2014/main" id="{2529ECFF-8BA8-4F06-A760-051FE443C0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0" y="1104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0</a:t>
              </a:r>
            </a:p>
          </p:txBody>
        </p:sp>
        <p:sp>
          <p:nvSpPr>
            <p:cNvPr id="40985" name="Text Box 20">
              <a:extLst>
                <a:ext uri="{FF2B5EF4-FFF2-40B4-BE49-F238E27FC236}">
                  <a16:creationId xmlns:a16="http://schemas.microsoft.com/office/drawing/2014/main" id="{189B15E1-8375-468D-BE4D-8EDFFA96E8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72" y="1104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6</a:t>
              </a:r>
            </a:p>
          </p:txBody>
        </p:sp>
        <p:sp>
          <p:nvSpPr>
            <p:cNvPr id="40986" name="Text Box 21">
              <a:extLst>
                <a:ext uri="{FF2B5EF4-FFF2-40B4-BE49-F238E27FC236}">
                  <a16:creationId xmlns:a16="http://schemas.microsoft.com/office/drawing/2014/main" id="{92AADE42-9209-491A-9717-B667F150A6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104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7</a:t>
              </a:r>
            </a:p>
          </p:txBody>
        </p:sp>
        <p:sp>
          <p:nvSpPr>
            <p:cNvPr id="40987" name="Text Box 22">
              <a:extLst>
                <a:ext uri="{FF2B5EF4-FFF2-40B4-BE49-F238E27FC236}">
                  <a16:creationId xmlns:a16="http://schemas.microsoft.com/office/drawing/2014/main" id="{22ED0A53-EEB6-4B48-A679-3A2FD4DF9E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584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8</a:t>
              </a:r>
            </a:p>
          </p:txBody>
        </p:sp>
      </p:grpSp>
      <p:sp>
        <p:nvSpPr>
          <p:cNvPr id="40964" name="Text Box 23">
            <a:extLst>
              <a:ext uri="{FF2B5EF4-FFF2-40B4-BE49-F238E27FC236}">
                <a16:creationId xmlns:a16="http://schemas.microsoft.com/office/drawing/2014/main" id="{4AA8B3CD-0C63-4B70-9CB8-022FA10C30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7000" y="2438400"/>
            <a:ext cx="38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/>
              <a:t>*</a:t>
            </a:r>
          </a:p>
        </p:txBody>
      </p:sp>
      <p:sp>
        <p:nvSpPr>
          <p:cNvPr id="40965" name="Text Box 24">
            <a:extLst>
              <a:ext uri="{FF2B5EF4-FFF2-40B4-BE49-F238E27FC236}">
                <a16:creationId xmlns:a16="http://schemas.microsoft.com/office/drawing/2014/main" id="{B53E17B3-E4A0-4722-BB6C-325BA51C4A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0" y="25146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FF3300"/>
                </a:solidFill>
              </a:rPr>
              <a:t>return(G)</a:t>
            </a:r>
          </a:p>
        </p:txBody>
      </p:sp>
      <p:sp>
        <p:nvSpPr>
          <p:cNvPr id="40966" name="Text Box 25">
            <a:extLst>
              <a:ext uri="{FF2B5EF4-FFF2-40B4-BE49-F238E27FC236}">
                <a16:creationId xmlns:a16="http://schemas.microsoft.com/office/drawing/2014/main" id="{110B72B7-7479-41A9-B51B-B4F4909CC4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1676400"/>
            <a:ext cx="17891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FF3300"/>
                </a:solidFill>
              </a:rPr>
              <a:t>return(GE)</a:t>
            </a:r>
          </a:p>
        </p:txBody>
      </p:sp>
      <p:sp>
        <p:nvSpPr>
          <p:cNvPr id="40967" name="Text Box 26">
            <a:extLst>
              <a:ext uri="{FF2B5EF4-FFF2-40B4-BE49-F238E27FC236}">
                <a16:creationId xmlns:a16="http://schemas.microsoft.com/office/drawing/2014/main" id="{EB1C3223-DCC3-4E9D-9DD4-75287E750E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1524000"/>
            <a:ext cx="762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u="sng">
                <a:solidFill>
                  <a:srgbClr val="3333CC"/>
                </a:solidFill>
              </a:rPr>
              <a:t>&gt; = :</a:t>
            </a:r>
          </a:p>
        </p:txBody>
      </p:sp>
      <p:sp>
        <p:nvSpPr>
          <p:cNvPr id="40968" name="Text Box 27">
            <a:extLst>
              <a:ext uri="{FF2B5EF4-FFF2-40B4-BE49-F238E27FC236}">
                <a16:creationId xmlns:a16="http://schemas.microsoft.com/office/drawing/2014/main" id="{44991129-BF8C-4D01-9DE1-813028584B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4648200"/>
            <a:ext cx="71628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400">
                <a:solidFill>
                  <a:srgbClr val="3333CC"/>
                </a:solidFill>
              </a:rPr>
              <a:t>已经接受“</a:t>
            </a:r>
            <a:r>
              <a:rPr kumimoji="0" lang="en-US" altLang="zh-CN" sz="2400">
                <a:solidFill>
                  <a:srgbClr val="3333CC"/>
                </a:solidFill>
              </a:rPr>
              <a:t>&gt;”</a:t>
            </a:r>
            <a:r>
              <a:rPr kumimoji="0" lang="zh-CN" altLang="en-US" sz="2400">
                <a:solidFill>
                  <a:srgbClr val="3333CC"/>
                </a:solidFill>
              </a:rPr>
              <a:t>，且已经多读取一个其他符号，需退回这个符号</a:t>
            </a:r>
          </a:p>
        </p:txBody>
      </p:sp>
      <p:cxnSp>
        <p:nvCxnSpPr>
          <p:cNvPr id="40969" name="AutoShape 28">
            <a:extLst>
              <a:ext uri="{FF2B5EF4-FFF2-40B4-BE49-F238E27FC236}">
                <a16:creationId xmlns:a16="http://schemas.microsoft.com/office/drawing/2014/main" id="{3ADE26D4-C413-44AC-8BA5-88548A4B53FE}"/>
              </a:ext>
            </a:extLst>
          </p:cNvPr>
          <p:cNvCxnSpPr>
            <a:cxnSpLocks noChangeShapeType="1"/>
            <a:endCxn id="40968" idx="0"/>
          </p:cNvCxnSpPr>
          <p:nvPr/>
        </p:nvCxnSpPr>
        <p:spPr bwMode="auto">
          <a:xfrm rot="-5400000" flipH="1" flipV="1">
            <a:off x="4724400" y="2743200"/>
            <a:ext cx="1981200" cy="1828800"/>
          </a:xfrm>
          <a:prstGeom prst="curvedConnector3">
            <a:avLst>
              <a:gd name="adj1" fmla="val 88463"/>
            </a:avLst>
          </a:prstGeom>
          <a:noFill/>
          <a:ln w="25400">
            <a:solidFill>
              <a:srgbClr val="3333CC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8EC05CE-6FBB-4043-A984-0F218CBE26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695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A16D1AC9-2B21-448D-9DA6-53C27F6AC4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3.7</a:t>
            </a:r>
            <a:r>
              <a:rPr lang="zh-CN" altLang="en-US"/>
              <a:t>：所有关系运算符</a:t>
            </a:r>
          </a:p>
        </p:txBody>
      </p:sp>
      <p:grpSp>
        <p:nvGrpSpPr>
          <p:cNvPr id="41987" name="Group 61">
            <a:extLst>
              <a:ext uri="{FF2B5EF4-FFF2-40B4-BE49-F238E27FC236}">
                <a16:creationId xmlns:a16="http://schemas.microsoft.com/office/drawing/2014/main" id="{C030857D-1420-41F2-92C9-9999DFF00630}"/>
              </a:ext>
            </a:extLst>
          </p:cNvPr>
          <p:cNvGrpSpPr>
            <a:grpSpLocks/>
          </p:cNvGrpSpPr>
          <p:nvPr/>
        </p:nvGrpSpPr>
        <p:grpSpPr bwMode="auto">
          <a:xfrm>
            <a:off x="1295400" y="1371600"/>
            <a:ext cx="7162800" cy="4648200"/>
            <a:chOff x="816" y="864"/>
            <a:chExt cx="4512" cy="2928"/>
          </a:xfrm>
        </p:grpSpPr>
        <p:sp>
          <p:nvSpPr>
            <p:cNvPr id="41988" name="Line 5">
              <a:extLst>
                <a:ext uri="{FF2B5EF4-FFF2-40B4-BE49-F238E27FC236}">
                  <a16:creationId xmlns:a16="http://schemas.microsoft.com/office/drawing/2014/main" id="{8705237C-3EB3-46E5-96AC-5A2318FE4B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6" y="1104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989" name="Oval 6">
              <a:extLst>
                <a:ext uri="{FF2B5EF4-FFF2-40B4-BE49-F238E27FC236}">
                  <a16:creationId xmlns:a16="http://schemas.microsoft.com/office/drawing/2014/main" id="{BD1B9919-9CCE-42BB-9C8F-C5C648BFB3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" y="960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1990" name="Line 7">
              <a:extLst>
                <a:ext uri="{FF2B5EF4-FFF2-40B4-BE49-F238E27FC236}">
                  <a16:creationId xmlns:a16="http://schemas.microsoft.com/office/drawing/2014/main" id="{ABED782F-1300-431B-B8B1-955818A686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28" y="1104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991" name="Text Box 8">
              <a:extLst>
                <a:ext uri="{FF2B5EF4-FFF2-40B4-BE49-F238E27FC236}">
                  <a16:creationId xmlns:a16="http://schemas.microsoft.com/office/drawing/2014/main" id="{67FC244C-329F-44C7-9D88-3EB3768C46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4" y="864"/>
              <a:ext cx="6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start</a:t>
              </a:r>
            </a:p>
          </p:txBody>
        </p:sp>
        <p:sp>
          <p:nvSpPr>
            <p:cNvPr id="41992" name="Text Box 9">
              <a:extLst>
                <a:ext uri="{FF2B5EF4-FFF2-40B4-BE49-F238E27FC236}">
                  <a16:creationId xmlns:a16="http://schemas.microsoft.com/office/drawing/2014/main" id="{4771D421-2EE5-47E6-BED8-B8028E1464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6" y="864"/>
              <a:ext cx="4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&lt;</a:t>
              </a:r>
            </a:p>
          </p:txBody>
        </p:sp>
        <p:sp>
          <p:nvSpPr>
            <p:cNvPr id="41993" name="Text Box 10">
              <a:extLst>
                <a:ext uri="{FF2B5EF4-FFF2-40B4-BE49-F238E27FC236}">
                  <a16:creationId xmlns:a16="http://schemas.microsoft.com/office/drawing/2014/main" id="{43FB61B1-BB53-4126-B107-BA4DAB9C42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960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0</a:t>
              </a:r>
            </a:p>
          </p:txBody>
        </p:sp>
        <p:sp>
          <p:nvSpPr>
            <p:cNvPr id="41994" name="Oval 11">
              <a:extLst>
                <a:ext uri="{FF2B5EF4-FFF2-40B4-BE49-F238E27FC236}">
                  <a16:creationId xmlns:a16="http://schemas.microsoft.com/office/drawing/2014/main" id="{C5B1E1EC-737E-4BBC-8BD1-F7CDCB426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8" y="3456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1995" name="Oval 12">
              <a:extLst>
                <a:ext uri="{FF2B5EF4-FFF2-40B4-BE49-F238E27FC236}">
                  <a16:creationId xmlns:a16="http://schemas.microsoft.com/office/drawing/2014/main" id="{6F7B82FD-FCA6-458E-B861-40324150DE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3504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1996" name="Line 13">
              <a:extLst>
                <a:ext uri="{FF2B5EF4-FFF2-40B4-BE49-F238E27FC236}">
                  <a16:creationId xmlns:a16="http://schemas.microsoft.com/office/drawing/2014/main" id="{A81A4FA2-4524-49B1-95B4-09470DA621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40" y="3120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cxnSp>
          <p:nvCxnSpPr>
            <p:cNvPr id="41997" name="AutoShape 14">
              <a:extLst>
                <a:ext uri="{FF2B5EF4-FFF2-40B4-BE49-F238E27FC236}">
                  <a16:creationId xmlns:a16="http://schemas.microsoft.com/office/drawing/2014/main" id="{C3CD4347-A369-42C3-BB91-9829A43DEE2A}"/>
                </a:ext>
              </a:extLst>
            </p:cNvPr>
            <p:cNvCxnSpPr>
              <a:cxnSpLocks noChangeShapeType="1"/>
              <a:stCxn id="42000" idx="4"/>
              <a:endCxn id="41994" idx="2"/>
            </p:cNvCxnSpPr>
            <p:nvPr/>
          </p:nvCxnSpPr>
          <p:spPr bwMode="auto">
            <a:xfrm rot="16200000" flipH="1">
              <a:off x="2664" y="3096"/>
              <a:ext cx="336" cy="672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1998" name="Text Box 15">
              <a:extLst>
                <a:ext uri="{FF2B5EF4-FFF2-40B4-BE49-F238E27FC236}">
                  <a16:creationId xmlns:a16="http://schemas.microsoft.com/office/drawing/2014/main" id="{C5BCCB15-39B4-4808-8261-EABD8A3A85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" y="3264"/>
              <a:ext cx="6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other</a:t>
              </a:r>
            </a:p>
          </p:txBody>
        </p:sp>
        <p:sp>
          <p:nvSpPr>
            <p:cNvPr id="41999" name="Text Box 16">
              <a:extLst>
                <a:ext uri="{FF2B5EF4-FFF2-40B4-BE49-F238E27FC236}">
                  <a16:creationId xmlns:a16="http://schemas.microsoft.com/office/drawing/2014/main" id="{2E9AAF3B-FEBA-45B3-A14D-BC111D11E9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2928"/>
              <a:ext cx="4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=</a:t>
              </a:r>
            </a:p>
          </p:txBody>
        </p:sp>
        <p:sp>
          <p:nvSpPr>
            <p:cNvPr id="42000" name="Oval 18">
              <a:extLst>
                <a:ext uri="{FF2B5EF4-FFF2-40B4-BE49-F238E27FC236}">
                  <a16:creationId xmlns:a16="http://schemas.microsoft.com/office/drawing/2014/main" id="{56AAEF7F-B8ED-4041-9F95-C63416C917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2976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01" name="Text Box 19">
              <a:extLst>
                <a:ext uri="{FF2B5EF4-FFF2-40B4-BE49-F238E27FC236}">
                  <a16:creationId xmlns:a16="http://schemas.microsoft.com/office/drawing/2014/main" id="{BE579119-9464-4500-95DE-14D75BB215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2976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6</a:t>
              </a:r>
            </a:p>
          </p:txBody>
        </p:sp>
        <p:sp>
          <p:nvSpPr>
            <p:cNvPr id="42002" name="Oval 21">
              <a:extLst>
                <a:ext uri="{FF2B5EF4-FFF2-40B4-BE49-F238E27FC236}">
                  <a16:creationId xmlns:a16="http://schemas.microsoft.com/office/drawing/2014/main" id="{378B8432-F4FB-4D87-8BB3-38BA4124CC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8" y="2976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03" name="Oval 22">
              <a:extLst>
                <a:ext uri="{FF2B5EF4-FFF2-40B4-BE49-F238E27FC236}">
                  <a16:creationId xmlns:a16="http://schemas.microsoft.com/office/drawing/2014/main" id="{7F0CEE7C-3BE7-4CF3-BF24-148CCA5E6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3024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04" name="Text Box 23">
              <a:extLst>
                <a:ext uri="{FF2B5EF4-FFF2-40B4-BE49-F238E27FC236}">
                  <a16:creationId xmlns:a16="http://schemas.microsoft.com/office/drawing/2014/main" id="{1C82048F-A5F1-4E12-851A-8F4C3020EF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6" y="2976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7</a:t>
              </a:r>
            </a:p>
          </p:txBody>
        </p:sp>
        <p:sp>
          <p:nvSpPr>
            <p:cNvPr id="42005" name="Text Box 24">
              <a:extLst>
                <a:ext uri="{FF2B5EF4-FFF2-40B4-BE49-F238E27FC236}">
                  <a16:creationId xmlns:a16="http://schemas.microsoft.com/office/drawing/2014/main" id="{B5E416D0-FF5C-447B-8E16-9766A724C7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6" y="3456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8</a:t>
              </a:r>
            </a:p>
          </p:txBody>
        </p:sp>
        <p:sp>
          <p:nvSpPr>
            <p:cNvPr id="42006" name="Text Box 25">
              <a:extLst>
                <a:ext uri="{FF2B5EF4-FFF2-40B4-BE49-F238E27FC236}">
                  <a16:creationId xmlns:a16="http://schemas.microsoft.com/office/drawing/2014/main" id="{A8F8E122-7B4F-4ACD-88D0-FD414F7042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4" y="1008"/>
              <a:ext cx="16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>
                  <a:solidFill>
                    <a:srgbClr val="FF3300"/>
                  </a:solidFill>
                </a:rPr>
                <a:t>return(</a:t>
              </a:r>
              <a:r>
                <a:rPr kumimoji="0" lang="en-US" altLang="zh-CN" sz="2400"/>
                <a:t>relop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, </a:t>
              </a:r>
              <a:r>
                <a:rPr kumimoji="0" lang="en-US" altLang="zh-CN" sz="2400"/>
                <a:t>LE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)</a:t>
              </a:r>
            </a:p>
          </p:txBody>
        </p:sp>
        <p:sp>
          <p:nvSpPr>
            <p:cNvPr id="42007" name="Oval 27">
              <a:extLst>
                <a:ext uri="{FF2B5EF4-FFF2-40B4-BE49-F238E27FC236}">
                  <a16:creationId xmlns:a16="http://schemas.microsoft.com/office/drawing/2014/main" id="{84959981-7F7D-402C-937F-EE1FB28C43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2352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08" name="Oval 28">
              <a:extLst>
                <a:ext uri="{FF2B5EF4-FFF2-40B4-BE49-F238E27FC236}">
                  <a16:creationId xmlns:a16="http://schemas.microsoft.com/office/drawing/2014/main" id="{8A816415-990C-4D58-AE95-D4CA44E73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" y="2400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09" name="Text Box 29">
              <a:extLst>
                <a:ext uri="{FF2B5EF4-FFF2-40B4-BE49-F238E27FC236}">
                  <a16:creationId xmlns:a16="http://schemas.microsoft.com/office/drawing/2014/main" id="{45355B66-468E-42A1-A918-903B80A012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2352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5</a:t>
              </a:r>
            </a:p>
          </p:txBody>
        </p:sp>
        <p:sp>
          <p:nvSpPr>
            <p:cNvPr id="42010" name="Oval 31">
              <a:extLst>
                <a:ext uri="{FF2B5EF4-FFF2-40B4-BE49-F238E27FC236}">
                  <a16:creationId xmlns:a16="http://schemas.microsoft.com/office/drawing/2014/main" id="{14D1617B-C446-44F5-8BC0-E6AC0106A7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8" y="1968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11" name="Oval 32">
              <a:extLst>
                <a:ext uri="{FF2B5EF4-FFF2-40B4-BE49-F238E27FC236}">
                  <a16:creationId xmlns:a16="http://schemas.microsoft.com/office/drawing/2014/main" id="{748B3F6B-7AD6-4BA4-A718-FA5C611A7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2016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12" name="Text Box 33">
              <a:extLst>
                <a:ext uri="{FF2B5EF4-FFF2-40B4-BE49-F238E27FC236}">
                  <a16:creationId xmlns:a16="http://schemas.microsoft.com/office/drawing/2014/main" id="{FA57CD0E-FB7F-4E00-8B67-B79702973D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6" y="1968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4</a:t>
              </a:r>
            </a:p>
          </p:txBody>
        </p:sp>
        <p:sp>
          <p:nvSpPr>
            <p:cNvPr id="42013" name="Oval 34">
              <a:extLst>
                <a:ext uri="{FF2B5EF4-FFF2-40B4-BE49-F238E27FC236}">
                  <a16:creationId xmlns:a16="http://schemas.microsoft.com/office/drawing/2014/main" id="{A2457FFD-678B-4588-BFDA-452899132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8" y="1440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14" name="Oval 35">
              <a:extLst>
                <a:ext uri="{FF2B5EF4-FFF2-40B4-BE49-F238E27FC236}">
                  <a16:creationId xmlns:a16="http://schemas.microsoft.com/office/drawing/2014/main" id="{BB4C0047-C7CB-4C7F-AE72-F76E2CAD9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1488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15" name="Line 36">
              <a:extLst>
                <a:ext uri="{FF2B5EF4-FFF2-40B4-BE49-F238E27FC236}">
                  <a16:creationId xmlns:a16="http://schemas.microsoft.com/office/drawing/2014/main" id="{EF6491D3-C54A-4090-AAEC-A337396CDC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40" y="1104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cxnSp>
          <p:nvCxnSpPr>
            <p:cNvPr id="42016" name="AutoShape 37">
              <a:extLst>
                <a:ext uri="{FF2B5EF4-FFF2-40B4-BE49-F238E27FC236}">
                  <a16:creationId xmlns:a16="http://schemas.microsoft.com/office/drawing/2014/main" id="{2241F150-6BDD-4290-8850-8687EB899FAC}"/>
                </a:ext>
              </a:extLst>
            </p:cNvPr>
            <p:cNvCxnSpPr>
              <a:cxnSpLocks noChangeShapeType="1"/>
              <a:stCxn id="42019" idx="4"/>
              <a:endCxn id="42013" idx="2"/>
            </p:cNvCxnSpPr>
            <p:nvPr/>
          </p:nvCxnSpPr>
          <p:spPr bwMode="auto">
            <a:xfrm rot="16200000" flipH="1">
              <a:off x="2664" y="1080"/>
              <a:ext cx="336" cy="672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2017" name="Text Box 38">
              <a:extLst>
                <a:ext uri="{FF2B5EF4-FFF2-40B4-BE49-F238E27FC236}">
                  <a16:creationId xmlns:a16="http://schemas.microsoft.com/office/drawing/2014/main" id="{701B3A2F-1100-46DD-9115-B39A5370DB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" y="1296"/>
              <a:ext cx="4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&gt;</a:t>
              </a:r>
            </a:p>
          </p:txBody>
        </p:sp>
        <p:sp>
          <p:nvSpPr>
            <p:cNvPr id="42018" name="Text Box 39">
              <a:extLst>
                <a:ext uri="{FF2B5EF4-FFF2-40B4-BE49-F238E27FC236}">
                  <a16:creationId xmlns:a16="http://schemas.microsoft.com/office/drawing/2014/main" id="{09F61786-8A73-484F-BD08-126A18E287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864"/>
              <a:ext cx="4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=</a:t>
              </a:r>
            </a:p>
          </p:txBody>
        </p:sp>
        <p:sp>
          <p:nvSpPr>
            <p:cNvPr id="42019" name="Oval 41">
              <a:extLst>
                <a:ext uri="{FF2B5EF4-FFF2-40B4-BE49-F238E27FC236}">
                  <a16:creationId xmlns:a16="http://schemas.microsoft.com/office/drawing/2014/main" id="{0FED0545-57B9-4BD1-8A78-973B9D237E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960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20" name="Text Box 42">
              <a:extLst>
                <a:ext uri="{FF2B5EF4-FFF2-40B4-BE49-F238E27FC236}">
                  <a16:creationId xmlns:a16="http://schemas.microsoft.com/office/drawing/2014/main" id="{385B158D-D971-479E-BFF2-3D716807A4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960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1</a:t>
              </a:r>
            </a:p>
          </p:txBody>
        </p:sp>
        <p:sp>
          <p:nvSpPr>
            <p:cNvPr id="42021" name="Oval 44">
              <a:extLst>
                <a:ext uri="{FF2B5EF4-FFF2-40B4-BE49-F238E27FC236}">
                  <a16:creationId xmlns:a16="http://schemas.microsoft.com/office/drawing/2014/main" id="{39A1089C-2826-48E7-A5F3-21FAB8A926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8" y="960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22" name="Oval 45">
              <a:extLst>
                <a:ext uri="{FF2B5EF4-FFF2-40B4-BE49-F238E27FC236}">
                  <a16:creationId xmlns:a16="http://schemas.microsoft.com/office/drawing/2014/main" id="{013775E3-1C85-4D5B-BF00-8151887B70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1008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2023" name="Text Box 46">
              <a:extLst>
                <a:ext uri="{FF2B5EF4-FFF2-40B4-BE49-F238E27FC236}">
                  <a16:creationId xmlns:a16="http://schemas.microsoft.com/office/drawing/2014/main" id="{20EC19B1-6101-480A-BCDA-966BBDC04F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6" y="960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2</a:t>
              </a:r>
            </a:p>
          </p:txBody>
        </p:sp>
        <p:sp>
          <p:nvSpPr>
            <p:cNvPr id="42024" name="Text Box 47">
              <a:extLst>
                <a:ext uri="{FF2B5EF4-FFF2-40B4-BE49-F238E27FC236}">
                  <a16:creationId xmlns:a16="http://schemas.microsoft.com/office/drawing/2014/main" id="{CB012610-16DD-4AC5-B5FC-5DE1D365AD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6" y="1440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3</a:t>
              </a:r>
            </a:p>
          </p:txBody>
        </p:sp>
        <p:cxnSp>
          <p:nvCxnSpPr>
            <p:cNvPr id="42025" name="AutoShape 48">
              <a:extLst>
                <a:ext uri="{FF2B5EF4-FFF2-40B4-BE49-F238E27FC236}">
                  <a16:creationId xmlns:a16="http://schemas.microsoft.com/office/drawing/2014/main" id="{60ADBA17-6526-4FC4-B032-1895A5492854}"/>
                </a:ext>
              </a:extLst>
            </p:cNvPr>
            <p:cNvCxnSpPr>
              <a:cxnSpLocks noChangeShapeType="1"/>
              <a:stCxn id="42019" idx="4"/>
              <a:endCxn id="42010" idx="2"/>
            </p:cNvCxnSpPr>
            <p:nvPr/>
          </p:nvCxnSpPr>
          <p:spPr bwMode="auto">
            <a:xfrm rot="16200000" flipH="1">
              <a:off x="2400" y="1344"/>
              <a:ext cx="864" cy="672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026" name="AutoShape 49">
              <a:extLst>
                <a:ext uri="{FF2B5EF4-FFF2-40B4-BE49-F238E27FC236}">
                  <a16:creationId xmlns:a16="http://schemas.microsoft.com/office/drawing/2014/main" id="{79C018CE-115B-422D-B1CF-D74E22B5A058}"/>
                </a:ext>
              </a:extLst>
            </p:cNvPr>
            <p:cNvCxnSpPr>
              <a:cxnSpLocks noChangeShapeType="1"/>
              <a:endCxn id="42007" idx="2"/>
            </p:cNvCxnSpPr>
            <p:nvPr/>
          </p:nvCxnSpPr>
          <p:spPr bwMode="auto">
            <a:xfrm rot="16200000" flipH="1">
              <a:off x="1344" y="1488"/>
              <a:ext cx="1248" cy="768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027" name="AutoShape 50">
              <a:extLst>
                <a:ext uri="{FF2B5EF4-FFF2-40B4-BE49-F238E27FC236}">
                  <a16:creationId xmlns:a16="http://schemas.microsoft.com/office/drawing/2014/main" id="{9EE7EA32-F2A0-44E1-86CA-22F1176D89CD}"/>
                </a:ext>
              </a:extLst>
            </p:cNvPr>
            <p:cNvCxnSpPr>
              <a:cxnSpLocks noChangeShapeType="1"/>
              <a:stCxn id="41989" idx="4"/>
              <a:endCxn id="42000" idx="2"/>
            </p:cNvCxnSpPr>
            <p:nvPr/>
          </p:nvCxnSpPr>
          <p:spPr bwMode="auto">
            <a:xfrm rot="16200000" flipH="1">
              <a:off x="1032" y="1800"/>
              <a:ext cx="1872" cy="768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2028" name="Text Box 51">
              <a:extLst>
                <a:ext uri="{FF2B5EF4-FFF2-40B4-BE49-F238E27FC236}">
                  <a16:creationId xmlns:a16="http://schemas.microsoft.com/office/drawing/2014/main" id="{7301F2DC-A9BD-461D-8C20-50B6BC9D5E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8" y="1728"/>
              <a:ext cx="67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other</a:t>
              </a:r>
            </a:p>
          </p:txBody>
        </p:sp>
        <p:sp>
          <p:nvSpPr>
            <p:cNvPr id="42029" name="Text Box 52">
              <a:extLst>
                <a:ext uri="{FF2B5EF4-FFF2-40B4-BE49-F238E27FC236}">
                  <a16:creationId xmlns:a16="http://schemas.microsoft.com/office/drawing/2014/main" id="{B7255B53-B711-4E23-81E2-C61DC36413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6" y="2592"/>
              <a:ext cx="4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&gt;</a:t>
              </a:r>
            </a:p>
          </p:txBody>
        </p:sp>
        <p:sp>
          <p:nvSpPr>
            <p:cNvPr id="42030" name="Text Box 53">
              <a:extLst>
                <a:ext uri="{FF2B5EF4-FFF2-40B4-BE49-F238E27FC236}">
                  <a16:creationId xmlns:a16="http://schemas.microsoft.com/office/drawing/2014/main" id="{6E2C1233-A24B-4749-BC89-E40329B645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2016"/>
              <a:ext cx="4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=</a:t>
              </a:r>
            </a:p>
          </p:txBody>
        </p:sp>
        <p:sp>
          <p:nvSpPr>
            <p:cNvPr id="42031" name="Text Box 54">
              <a:extLst>
                <a:ext uri="{FF2B5EF4-FFF2-40B4-BE49-F238E27FC236}">
                  <a16:creationId xmlns:a16="http://schemas.microsoft.com/office/drawing/2014/main" id="{4C84E359-DC16-48FF-811B-0F7024E5CF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8" y="3408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*</a:t>
              </a:r>
            </a:p>
          </p:txBody>
        </p:sp>
        <p:sp>
          <p:nvSpPr>
            <p:cNvPr id="42032" name="Text Box 55">
              <a:extLst>
                <a:ext uri="{FF2B5EF4-FFF2-40B4-BE49-F238E27FC236}">
                  <a16:creationId xmlns:a16="http://schemas.microsoft.com/office/drawing/2014/main" id="{FCE289A1-547C-4D55-916E-0BC0540565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8" y="1920"/>
              <a:ext cx="1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*</a:t>
              </a:r>
            </a:p>
          </p:txBody>
        </p:sp>
        <p:sp>
          <p:nvSpPr>
            <p:cNvPr id="42033" name="Text Box 56">
              <a:extLst>
                <a:ext uri="{FF2B5EF4-FFF2-40B4-BE49-F238E27FC236}">
                  <a16:creationId xmlns:a16="http://schemas.microsoft.com/office/drawing/2014/main" id="{F834C789-6F81-49EE-BCF5-7C0EDEB4C8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2" y="1488"/>
              <a:ext cx="16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>
                  <a:solidFill>
                    <a:srgbClr val="FF3300"/>
                  </a:solidFill>
                </a:rPr>
                <a:t>return(</a:t>
              </a:r>
              <a:r>
                <a:rPr kumimoji="0" lang="en-US" altLang="zh-CN" sz="2400"/>
                <a:t>relop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, </a:t>
              </a:r>
              <a:r>
                <a:rPr kumimoji="0" lang="en-US" altLang="zh-CN" sz="2400"/>
                <a:t>NE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)</a:t>
              </a:r>
            </a:p>
          </p:txBody>
        </p:sp>
        <p:sp>
          <p:nvSpPr>
            <p:cNvPr id="42034" name="Text Box 57">
              <a:extLst>
                <a:ext uri="{FF2B5EF4-FFF2-40B4-BE49-F238E27FC236}">
                  <a16:creationId xmlns:a16="http://schemas.microsoft.com/office/drawing/2014/main" id="{778FE72C-FF0E-46C3-867F-B9C9DAFC04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" y="2016"/>
              <a:ext cx="16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>
                  <a:solidFill>
                    <a:srgbClr val="FF3300"/>
                  </a:solidFill>
                </a:rPr>
                <a:t>return(</a:t>
              </a:r>
              <a:r>
                <a:rPr kumimoji="0" lang="en-US" altLang="zh-CN" sz="2400"/>
                <a:t>relop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, </a:t>
              </a:r>
              <a:r>
                <a:rPr kumimoji="0" lang="en-US" altLang="zh-CN" sz="2400"/>
                <a:t>LT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)</a:t>
              </a:r>
            </a:p>
          </p:txBody>
        </p:sp>
        <p:sp>
          <p:nvSpPr>
            <p:cNvPr id="42035" name="Text Box 58">
              <a:extLst>
                <a:ext uri="{FF2B5EF4-FFF2-40B4-BE49-F238E27FC236}">
                  <a16:creationId xmlns:a16="http://schemas.microsoft.com/office/drawing/2014/main" id="{A124BC0A-318A-4EA7-9122-92431FAC79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6" y="2400"/>
              <a:ext cx="16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>
                  <a:solidFill>
                    <a:srgbClr val="FF3300"/>
                  </a:solidFill>
                </a:rPr>
                <a:t>return(</a:t>
              </a:r>
              <a:r>
                <a:rPr kumimoji="0" lang="en-US" altLang="zh-CN" sz="2400"/>
                <a:t>relop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, </a:t>
              </a:r>
              <a:r>
                <a:rPr kumimoji="0" lang="en-US" altLang="zh-CN" sz="2400"/>
                <a:t>EQ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)</a:t>
              </a:r>
            </a:p>
          </p:txBody>
        </p:sp>
        <p:sp>
          <p:nvSpPr>
            <p:cNvPr id="42036" name="Text Box 59">
              <a:extLst>
                <a:ext uri="{FF2B5EF4-FFF2-40B4-BE49-F238E27FC236}">
                  <a16:creationId xmlns:a16="http://schemas.microsoft.com/office/drawing/2014/main" id="{9BF45A14-E581-4B07-9CDD-4DB6B7455F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" y="3024"/>
              <a:ext cx="16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>
                  <a:solidFill>
                    <a:srgbClr val="FF3300"/>
                  </a:solidFill>
                </a:rPr>
                <a:t>return(</a:t>
              </a:r>
              <a:r>
                <a:rPr kumimoji="0" lang="en-US" altLang="zh-CN" sz="2400"/>
                <a:t>relop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, </a:t>
              </a:r>
              <a:r>
                <a:rPr kumimoji="0" lang="en-US" altLang="zh-CN" sz="2400"/>
                <a:t>GE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)</a:t>
              </a:r>
            </a:p>
          </p:txBody>
        </p:sp>
        <p:sp>
          <p:nvSpPr>
            <p:cNvPr id="42037" name="Text Box 60">
              <a:extLst>
                <a:ext uri="{FF2B5EF4-FFF2-40B4-BE49-F238E27FC236}">
                  <a16:creationId xmlns:a16="http://schemas.microsoft.com/office/drawing/2014/main" id="{F6D7E01F-26DE-43D9-816F-9DAFA3748B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3504"/>
              <a:ext cx="16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>
                  <a:solidFill>
                    <a:srgbClr val="FF3300"/>
                  </a:solidFill>
                </a:rPr>
                <a:t>return(</a:t>
              </a:r>
              <a:r>
                <a:rPr kumimoji="0" lang="en-US" altLang="zh-CN" sz="2400"/>
                <a:t>relop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, </a:t>
              </a:r>
              <a:r>
                <a:rPr kumimoji="0" lang="en-US" altLang="zh-CN" sz="2400"/>
                <a:t>GT</a:t>
              </a:r>
              <a:r>
                <a:rPr kumimoji="0" lang="en-US" altLang="zh-CN" sz="2400">
                  <a:solidFill>
                    <a:srgbClr val="FF3300"/>
                  </a:solidFill>
                </a:rPr>
                <a:t>)</a:t>
              </a:r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CCEC3A2-49BC-48AE-99D0-B0F00718FC2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273120" y="2099880"/>
              <a:ext cx="2721600" cy="42170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CCEC3A2-49BC-48AE-99D0-B0F00718FC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63760" y="2090520"/>
                <a:ext cx="2740320" cy="4235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372D232-6692-4F1D-A6A4-6964E5B51C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3494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425E668F-C452-4F88-A0EB-418970D87B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3.8</a:t>
            </a:r>
            <a:r>
              <a:rPr lang="zh-CN" altLang="en-US"/>
              <a:t>、</a:t>
            </a:r>
            <a:r>
              <a:rPr lang="en-US" altLang="zh-CN"/>
              <a:t>3.10</a:t>
            </a:r>
            <a:r>
              <a:rPr lang="zh-CN" altLang="en-US"/>
              <a:t>：标识符与分隔符</a:t>
            </a:r>
          </a:p>
        </p:txBody>
      </p:sp>
      <p:grpSp>
        <p:nvGrpSpPr>
          <p:cNvPr id="43011" name="Group 47">
            <a:extLst>
              <a:ext uri="{FF2B5EF4-FFF2-40B4-BE49-F238E27FC236}">
                <a16:creationId xmlns:a16="http://schemas.microsoft.com/office/drawing/2014/main" id="{B3C45F04-15B8-4E7D-9003-A8375A1DBC0F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1447800"/>
            <a:ext cx="7924800" cy="3352800"/>
            <a:chOff x="768" y="1440"/>
            <a:chExt cx="4992" cy="2112"/>
          </a:xfrm>
        </p:grpSpPr>
        <p:sp>
          <p:nvSpPr>
            <p:cNvPr id="43012" name="Text Box 4">
              <a:extLst>
                <a:ext uri="{FF2B5EF4-FFF2-40B4-BE49-F238E27FC236}">
                  <a16:creationId xmlns:a16="http://schemas.microsoft.com/office/drawing/2014/main" id="{36C85277-2BC0-4FD9-B6FA-F0A71C37B1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1440"/>
              <a:ext cx="48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u="sng">
                  <a:solidFill>
                    <a:srgbClr val="3333CC"/>
                  </a:solidFill>
                </a:rPr>
                <a:t>id :</a:t>
              </a:r>
              <a:endParaRPr kumimoji="0" lang="en-US" altLang="zh-CN" sz="2400">
                <a:solidFill>
                  <a:srgbClr val="3333CC"/>
                </a:solidFill>
              </a:endParaRPr>
            </a:p>
          </p:txBody>
        </p:sp>
        <p:sp>
          <p:nvSpPr>
            <p:cNvPr id="43013" name="Text Box 5">
              <a:extLst>
                <a:ext uri="{FF2B5EF4-FFF2-40B4-BE49-F238E27FC236}">
                  <a16:creationId xmlns:a16="http://schemas.microsoft.com/office/drawing/2014/main" id="{5D2F9CE0-1CED-4DE9-A457-2F2411A7FD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2736"/>
              <a:ext cx="6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u="sng">
                  <a:solidFill>
                    <a:srgbClr val="3333CC"/>
                  </a:solidFill>
                </a:rPr>
                <a:t>delim :</a:t>
              </a:r>
              <a:endParaRPr kumimoji="0" lang="en-US" altLang="zh-CN" sz="2400">
                <a:solidFill>
                  <a:srgbClr val="3333CC"/>
                </a:solidFill>
              </a:endParaRPr>
            </a:p>
          </p:txBody>
        </p:sp>
        <p:sp>
          <p:nvSpPr>
            <p:cNvPr id="43014" name="Line 7">
              <a:extLst>
                <a:ext uri="{FF2B5EF4-FFF2-40B4-BE49-F238E27FC236}">
                  <a16:creationId xmlns:a16="http://schemas.microsoft.com/office/drawing/2014/main" id="{9BB63CC6-8998-4AEA-975D-073605F4E3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3408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15" name="Oval 8">
              <a:extLst>
                <a:ext uri="{FF2B5EF4-FFF2-40B4-BE49-F238E27FC236}">
                  <a16:creationId xmlns:a16="http://schemas.microsoft.com/office/drawing/2014/main" id="{7B92A807-1A83-4B32-8FCC-D9BDF67877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3264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3016" name="Line 9">
              <a:extLst>
                <a:ext uri="{FF2B5EF4-FFF2-40B4-BE49-F238E27FC236}">
                  <a16:creationId xmlns:a16="http://schemas.microsoft.com/office/drawing/2014/main" id="{EF062A3A-1156-4A63-B3FF-98644678CB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4" y="3408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17" name="Text Box 10">
              <a:extLst>
                <a:ext uri="{FF2B5EF4-FFF2-40B4-BE49-F238E27FC236}">
                  <a16:creationId xmlns:a16="http://schemas.microsoft.com/office/drawing/2014/main" id="{646C824B-CA2C-4A0D-A226-F95862C269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0" y="3168"/>
              <a:ext cx="6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start</a:t>
              </a:r>
            </a:p>
          </p:txBody>
        </p:sp>
        <p:sp>
          <p:nvSpPr>
            <p:cNvPr id="43018" name="Text Box 11">
              <a:extLst>
                <a:ext uri="{FF2B5EF4-FFF2-40B4-BE49-F238E27FC236}">
                  <a16:creationId xmlns:a16="http://schemas.microsoft.com/office/drawing/2014/main" id="{EA3E3337-5768-4A00-8673-19A996E9C9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2" y="3168"/>
              <a:ext cx="57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delim</a:t>
              </a:r>
            </a:p>
          </p:txBody>
        </p:sp>
        <p:sp>
          <p:nvSpPr>
            <p:cNvPr id="43019" name="Text Box 12">
              <a:extLst>
                <a:ext uri="{FF2B5EF4-FFF2-40B4-BE49-F238E27FC236}">
                  <a16:creationId xmlns:a16="http://schemas.microsoft.com/office/drawing/2014/main" id="{621008D0-AF80-459A-86FF-23E7349A5C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3264"/>
              <a:ext cx="38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28</a:t>
              </a:r>
            </a:p>
          </p:txBody>
        </p:sp>
        <p:sp>
          <p:nvSpPr>
            <p:cNvPr id="43020" name="Line 13">
              <a:extLst>
                <a:ext uri="{FF2B5EF4-FFF2-40B4-BE49-F238E27FC236}">
                  <a16:creationId xmlns:a16="http://schemas.microsoft.com/office/drawing/2014/main" id="{6B43286B-7601-4DA7-B009-C5986986DB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6" y="3408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1" name="Text Box 14">
              <a:extLst>
                <a:ext uri="{FF2B5EF4-FFF2-40B4-BE49-F238E27FC236}">
                  <a16:creationId xmlns:a16="http://schemas.microsoft.com/office/drawing/2014/main" id="{3E82FB11-9F4C-4D37-9FD7-F231103A62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6" y="3168"/>
              <a:ext cx="57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other</a:t>
              </a:r>
            </a:p>
          </p:txBody>
        </p:sp>
        <p:sp>
          <p:nvSpPr>
            <p:cNvPr id="43022" name="Oval 16">
              <a:extLst>
                <a:ext uri="{FF2B5EF4-FFF2-40B4-BE49-F238E27FC236}">
                  <a16:creationId xmlns:a16="http://schemas.microsoft.com/office/drawing/2014/main" id="{1E38BF35-DD23-4ABA-91CF-DE663D70FA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3264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3023" name="Oval 17">
              <a:extLst>
                <a:ext uri="{FF2B5EF4-FFF2-40B4-BE49-F238E27FC236}">
                  <a16:creationId xmlns:a16="http://schemas.microsoft.com/office/drawing/2014/main" id="{327EF73A-2116-427D-8D06-226F35575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2" y="3312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3024" name="Text Box 18">
              <a:extLst>
                <a:ext uri="{FF2B5EF4-FFF2-40B4-BE49-F238E27FC236}">
                  <a16:creationId xmlns:a16="http://schemas.microsoft.com/office/drawing/2014/main" id="{E901004F-8338-4CBA-9045-F4650BD628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6" y="3264"/>
              <a:ext cx="38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30</a:t>
              </a:r>
            </a:p>
          </p:txBody>
        </p:sp>
        <p:sp>
          <p:nvSpPr>
            <p:cNvPr id="43025" name="Oval 20">
              <a:extLst>
                <a:ext uri="{FF2B5EF4-FFF2-40B4-BE49-F238E27FC236}">
                  <a16:creationId xmlns:a16="http://schemas.microsoft.com/office/drawing/2014/main" id="{E324F3BD-332D-4FB9-A093-123BA9EC3B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8" y="3264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3026" name="Text Box 21">
              <a:extLst>
                <a:ext uri="{FF2B5EF4-FFF2-40B4-BE49-F238E27FC236}">
                  <a16:creationId xmlns:a16="http://schemas.microsoft.com/office/drawing/2014/main" id="{1450A71B-3F99-4FF3-B306-B30A28E523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0" y="3264"/>
              <a:ext cx="38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29</a:t>
              </a:r>
            </a:p>
          </p:txBody>
        </p:sp>
        <p:cxnSp>
          <p:nvCxnSpPr>
            <p:cNvPr id="43027" name="AutoShape 22">
              <a:extLst>
                <a:ext uri="{FF2B5EF4-FFF2-40B4-BE49-F238E27FC236}">
                  <a16:creationId xmlns:a16="http://schemas.microsoft.com/office/drawing/2014/main" id="{B688C428-28D3-4057-8FE0-02F467B79CAE}"/>
                </a:ext>
              </a:extLst>
            </p:cNvPr>
            <p:cNvCxnSpPr>
              <a:cxnSpLocks noChangeShapeType="1"/>
              <a:stCxn id="43025" idx="7"/>
              <a:endCxn id="43026" idx="0"/>
            </p:cNvCxnSpPr>
            <p:nvPr/>
          </p:nvCxnSpPr>
          <p:spPr bwMode="auto">
            <a:xfrm rot="5400000" flipH="1">
              <a:off x="3102" y="3234"/>
              <a:ext cx="42" cy="102"/>
            </a:xfrm>
            <a:prstGeom prst="curvedConnector3">
              <a:avLst>
                <a:gd name="adj1" fmla="val 442856"/>
              </a:avLst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3028" name="Text Box 23">
              <a:extLst>
                <a:ext uri="{FF2B5EF4-FFF2-40B4-BE49-F238E27FC236}">
                  <a16:creationId xmlns:a16="http://schemas.microsoft.com/office/drawing/2014/main" id="{A0787106-B0B5-417E-954B-52C8899055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6" y="2928"/>
              <a:ext cx="105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delim</a:t>
              </a:r>
            </a:p>
          </p:txBody>
        </p:sp>
        <p:sp>
          <p:nvSpPr>
            <p:cNvPr id="43029" name="Text Box 24">
              <a:extLst>
                <a:ext uri="{FF2B5EF4-FFF2-40B4-BE49-F238E27FC236}">
                  <a16:creationId xmlns:a16="http://schemas.microsoft.com/office/drawing/2014/main" id="{CBD21AB0-61C3-4AE5-B31D-8512B54D3A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6" y="3216"/>
              <a:ext cx="28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*</a:t>
              </a:r>
            </a:p>
          </p:txBody>
        </p:sp>
        <p:sp>
          <p:nvSpPr>
            <p:cNvPr id="43030" name="Text Box 25">
              <a:extLst>
                <a:ext uri="{FF2B5EF4-FFF2-40B4-BE49-F238E27FC236}">
                  <a16:creationId xmlns:a16="http://schemas.microsoft.com/office/drawing/2014/main" id="{BE1A6F81-897C-4DC5-8BB7-7024EABC9B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32" y="2256"/>
              <a:ext cx="29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>
                  <a:solidFill>
                    <a:srgbClr val="FF3300"/>
                  </a:solidFill>
                </a:rPr>
                <a:t>return</a:t>
              </a:r>
              <a:r>
                <a:rPr kumimoji="0" lang="en-US" altLang="zh-CN" sz="2400"/>
                <a:t>( get_token(), install_id())</a:t>
              </a:r>
            </a:p>
          </p:txBody>
        </p:sp>
        <p:sp>
          <p:nvSpPr>
            <p:cNvPr id="43031" name="Line 26">
              <a:extLst>
                <a:ext uri="{FF2B5EF4-FFF2-40B4-BE49-F238E27FC236}">
                  <a16:creationId xmlns:a16="http://schemas.microsoft.com/office/drawing/2014/main" id="{CBDA9AB5-A5FE-4F48-A04D-9FD488C38D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4" y="2064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32" name="Oval 27">
              <a:extLst>
                <a:ext uri="{FF2B5EF4-FFF2-40B4-BE49-F238E27FC236}">
                  <a16:creationId xmlns:a16="http://schemas.microsoft.com/office/drawing/2014/main" id="{C2AB5827-C59D-4F81-A82F-FBBFF17BA5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" y="1920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3033" name="Line 28">
              <a:extLst>
                <a:ext uri="{FF2B5EF4-FFF2-40B4-BE49-F238E27FC236}">
                  <a16:creationId xmlns:a16="http://schemas.microsoft.com/office/drawing/2014/main" id="{B5AB030E-949E-4D5B-8A27-46A2C53577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6" y="2064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34" name="Text Box 29">
              <a:extLst>
                <a:ext uri="{FF2B5EF4-FFF2-40B4-BE49-F238E27FC236}">
                  <a16:creationId xmlns:a16="http://schemas.microsoft.com/office/drawing/2014/main" id="{ECFE12FA-C549-4D5E-8DAC-3273A7E6CD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1824"/>
              <a:ext cx="57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start</a:t>
              </a:r>
            </a:p>
          </p:txBody>
        </p:sp>
        <p:sp>
          <p:nvSpPr>
            <p:cNvPr id="43035" name="Text Box 30">
              <a:extLst>
                <a:ext uri="{FF2B5EF4-FFF2-40B4-BE49-F238E27FC236}">
                  <a16:creationId xmlns:a16="http://schemas.microsoft.com/office/drawing/2014/main" id="{4852E252-D20A-467F-A8E1-BF56FA4C5F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4" y="1824"/>
              <a:ext cx="57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letter</a:t>
              </a:r>
            </a:p>
          </p:txBody>
        </p:sp>
        <p:sp>
          <p:nvSpPr>
            <p:cNvPr id="43036" name="Text Box 31">
              <a:extLst>
                <a:ext uri="{FF2B5EF4-FFF2-40B4-BE49-F238E27FC236}">
                  <a16:creationId xmlns:a16="http://schemas.microsoft.com/office/drawing/2014/main" id="{8D7CCE84-5F33-4626-8EB1-460B59123F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1920"/>
              <a:ext cx="25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9</a:t>
              </a:r>
            </a:p>
          </p:txBody>
        </p:sp>
        <p:sp>
          <p:nvSpPr>
            <p:cNvPr id="43037" name="Line 32">
              <a:extLst>
                <a:ext uri="{FF2B5EF4-FFF2-40B4-BE49-F238E27FC236}">
                  <a16:creationId xmlns:a16="http://schemas.microsoft.com/office/drawing/2014/main" id="{EC45E0CA-578E-40BC-A75E-395AF90B74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2064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38" name="Text Box 33">
              <a:extLst>
                <a:ext uri="{FF2B5EF4-FFF2-40B4-BE49-F238E27FC236}">
                  <a16:creationId xmlns:a16="http://schemas.microsoft.com/office/drawing/2014/main" id="{1B89413F-DACF-46E3-B7E0-8AADE75C57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68" y="1824"/>
              <a:ext cx="57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other</a:t>
              </a:r>
            </a:p>
          </p:txBody>
        </p:sp>
        <p:sp>
          <p:nvSpPr>
            <p:cNvPr id="43039" name="Oval 35">
              <a:extLst>
                <a:ext uri="{FF2B5EF4-FFF2-40B4-BE49-F238E27FC236}">
                  <a16:creationId xmlns:a16="http://schemas.microsoft.com/office/drawing/2014/main" id="{08268066-CC0C-4C8D-95D1-2D8D8143BB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1920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3040" name="Oval 36">
              <a:extLst>
                <a:ext uri="{FF2B5EF4-FFF2-40B4-BE49-F238E27FC236}">
                  <a16:creationId xmlns:a16="http://schemas.microsoft.com/office/drawing/2014/main" id="{1B3313B2-95D6-431F-B9C4-AE563D9ADE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1968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3041" name="Text Box 37">
              <a:extLst>
                <a:ext uri="{FF2B5EF4-FFF2-40B4-BE49-F238E27FC236}">
                  <a16:creationId xmlns:a16="http://schemas.microsoft.com/office/drawing/2014/main" id="{5EA40983-8B53-4283-8FEA-6FE0E5C7D3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8" y="1920"/>
              <a:ext cx="38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11</a:t>
              </a:r>
            </a:p>
          </p:txBody>
        </p:sp>
        <p:sp>
          <p:nvSpPr>
            <p:cNvPr id="43042" name="Oval 39">
              <a:extLst>
                <a:ext uri="{FF2B5EF4-FFF2-40B4-BE49-F238E27FC236}">
                  <a16:creationId xmlns:a16="http://schemas.microsoft.com/office/drawing/2014/main" id="{76FDF558-7194-4559-889D-2C3D54DD9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1920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3043" name="Text Box 40">
              <a:extLst>
                <a:ext uri="{FF2B5EF4-FFF2-40B4-BE49-F238E27FC236}">
                  <a16:creationId xmlns:a16="http://schemas.microsoft.com/office/drawing/2014/main" id="{24866639-95AE-4A94-B18E-EF1FCA45D3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32" y="1920"/>
              <a:ext cx="38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10</a:t>
              </a:r>
            </a:p>
          </p:txBody>
        </p:sp>
        <p:cxnSp>
          <p:nvCxnSpPr>
            <p:cNvPr id="43044" name="AutoShape 41">
              <a:extLst>
                <a:ext uri="{FF2B5EF4-FFF2-40B4-BE49-F238E27FC236}">
                  <a16:creationId xmlns:a16="http://schemas.microsoft.com/office/drawing/2014/main" id="{D956E8E1-A63E-4964-BDD1-1D376D443001}"/>
                </a:ext>
              </a:extLst>
            </p:cNvPr>
            <p:cNvCxnSpPr>
              <a:cxnSpLocks noChangeShapeType="1"/>
              <a:stCxn id="43042" idx="7"/>
              <a:endCxn id="43043" idx="0"/>
            </p:cNvCxnSpPr>
            <p:nvPr/>
          </p:nvCxnSpPr>
          <p:spPr bwMode="auto">
            <a:xfrm rot="5400000" flipH="1">
              <a:off x="3054" y="1890"/>
              <a:ext cx="42" cy="102"/>
            </a:xfrm>
            <a:prstGeom prst="curvedConnector3">
              <a:avLst>
                <a:gd name="adj1" fmla="val 442856"/>
              </a:avLst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3045" name="Text Box 42">
              <a:extLst>
                <a:ext uri="{FF2B5EF4-FFF2-40B4-BE49-F238E27FC236}">
                  <a16:creationId xmlns:a16="http://schemas.microsoft.com/office/drawing/2014/main" id="{E2994FCD-5D4B-4428-87B1-28784C95C8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6" y="1536"/>
              <a:ext cx="134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letter or digit</a:t>
              </a:r>
            </a:p>
          </p:txBody>
        </p:sp>
        <p:sp>
          <p:nvSpPr>
            <p:cNvPr id="43046" name="Text Box 43">
              <a:extLst>
                <a:ext uri="{FF2B5EF4-FFF2-40B4-BE49-F238E27FC236}">
                  <a16:creationId xmlns:a16="http://schemas.microsoft.com/office/drawing/2014/main" id="{3F345672-6B63-45B8-A862-6B9CE32D4E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1872"/>
              <a:ext cx="28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*</a:t>
              </a:r>
            </a:p>
          </p:txBody>
        </p:sp>
        <p:sp>
          <p:nvSpPr>
            <p:cNvPr id="43047" name="Text Box 44">
              <a:extLst>
                <a:ext uri="{FF2B5EF4-FFF2-40B4-BE49-F238E27FC236}">
                  <a16:creationId xmlns:a16="http://schemas.microsoft.com/office/drawing/2014/main" id="{11EEFADF-9D22-4B98-A3F0-763CC4A7DC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2640"/>
              <a:ext cx="312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Either returns ptr or “0” if reserved</a:t>
              </a:r>
            </a:p>
          </p:txBody>
        </p:sp>
        <p:sp>
          <p:nvSpPr>
            <p:cNvPr id="43048" name="Line 45">
              <a:extLst>
                <a:ext uri="{FF2B5EF4-FFF2-40B4-BE49-F238E27FC236}">
                  <a16:creationId xmlns:a16="http://schemas.microsoft.com/office/drawing/2014/main" id="{586C6C1C-5305-40B9-A2E5-0CA9B203A5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88" y="2496"/>
              <a:ext cx="96" cy="240"/>
            </a:xfrm>
            <a:prstGeom prst="line">
              <a:avLst/>
            </a:prstGeom>
            <a:noFill/>
            <a:ln w="25400">
              <a:solidFill>
                <a:srgbClr val="FF33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5B862BC-D755-4DF8-A183-831AD2FFA5E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945080"/>
              <a:ext cx="5429520" cy="27950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5B862BC-D755-4DF8-A183-831AD2FFA5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935720"/>
                <a:ext cx="5448240" cy="2813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BA10E84-737A-4582-8CEA-B433E46D51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3811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1A153838-CB0F-4B88-94C9-A23B5309DC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3.9</a:t>
            </a:r>
            <a:r>
              <a:rPr lang="zh-CN" altLang="en-US"/>
              <a:t>：无符号数</a:t>
            </a:r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1D5146A8-40CD-45FF-A9BA-CD6C7244815C}"/>
              </a:ext>
            </a:extLst>
          </p:cNvPr>
          <p:cNvGrpSpPr>
            <a:grpSpLocks/>
          </p:cNvGrpSpPr>
          <p:nvPr/>
        </p:nvGrpSpPr>
        <p:grpSpPr bwMode="auto">
          <a:xfrm>
            <a:off x="1066800" y="1752600"/>
            <a:ext cx="8077200" cy="1662113"/>
            <a:chOff x="576" y="1632"/>
            <a:chExt cx="5088" cy="1047"/>
          </a:xfrm>
        </p:grpSpPr>
        <p:sp>
          <p:nvSpPr>
            <p:cNvPr id="44093" name="Line 5">
              <a:extLst>
                <a:ext uri="{FF2B5EF4-FFF2-40B4-BE49-F238E27FC236}">
                  <a16:creationId xmlns:a16="http://schemas.microsoft.com/office/drawing/2014/main" id="{39AD6092-6346-4CA2-807E-756A3D3A04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2208"/>
              <a:ext cx="28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94" name="Line 6">
              <a:extLst>
                <a:ext uri="{FF2B5EF4-FFF2-40B4-BE49-F238E27FC236}">
                  <a16:creationId xmlns:a16="http://schemas.microsoft.com/office/drawing/2014/main" id="{61E1643A-07B0-4F55-B4C5-12DF055A30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8" y="2208"/>
              <a:ext cx="19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95" name="Line 7">
              <a:extLst>
                <a:ext uri="{FF2B5EF4-FFF2-40B4-BE49-F238E27FC236}">
                  <a16:creationId xmlns:a16="http://schemas.microsoft.com/office/drawing/2014/main" id="{83A9272B-3EF7-4CCE-AFC8-AB5A83F34D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20" y="2208"/>
              <a:ext cx="19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4096" name="Group 8">
              <a:extLst>
                <a:ext uri="{FF2B5EF4-FFF2-40B4-BE49-F238E27FC236}">
                  <a16:creationId xmlns:a16="http://schemas.microsoft.com/office/drawing/2014/main" id="{B8A10AD2-D105-4C52-B6B2-72DA637D10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32" y="2064"/>
              <a:ext cx="288" cy="288"/>
              <a:chOff x="3696" y="1152"/>
              <a:chExt cx="288" cy="288"/>
            </a:xfrm>
          </p:grpSpPr>
          <p:sp>
            <p:nvSpPr>
              <p:cNvPr id="44148" name="Oval 9">
                <a:extLst>
                  <a:ext uri="{FF2B5EF4-FFF2-40B4-BE49-F238E27FC236}">
                    <a16:creationId xmlns:a16="http://schemas.microsoft.com/office/drawing/2014/main" id="{A33D5C28-64B8-43C0-8FC4-AE39A63F80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1152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149" name="Oval 10">
                <a:extLst>
                  <a:ext uri="{FF2B5EF4-FFF2-40B4-BE49-F238E27FC236}">
                    <a16:creationId xmlns:a16="http://schemas.microsoft.com/office/drawing/2014/main" id="{2BE4B5EE-F095-4F07-8FDE-A322517B82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200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150" name="Text Box 11">
                <a:extLst>
                  <a:ext uri="{FF2B5EF4-FFF2-40B4-BE49-F238E27FC236}">
                    <a16:creationId xmlns:a16="http://schemas.microsoft.com/office/drawing/2014/main" id="{BBFCCBC8-A653-4124-ABCA-C8EFC7531BA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96" y="1200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19</a:t>
                </a:r>
              </a:p>
            </p:txBody>
          </p:sp>
        </p:grpSp>
        <p:grpSp>
          <p:nvGrpSpPr>
            <p:cNvPr id="44097" name="Group 12">
              <a:extLst>
                <a:ext uri="{FF2B5EF4-FFF2-40B4-BE49-F238E27FC236}">
                  <a16:creationId xmlns:a16="http://schemas.microsoft.com/office/drawing/2014/main" id="{6A91E050-F012-4658-9688-0408CCA63D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08" y="2064"/>
              <a:ext cx="288" cy="288"/>
              <a:chOff x="2448" y="3024"/>
              <a:chExt cx="288" cy="288"/>
            </a:xfrm>
          </p:grpSpPr>
          <p:sp>
            <p:nvSpPr>
              <p:cNvPr id="44146" name="Oval 13">
                <a:extLst>
                  <a:ext uri="{FF2B5EF4-FFF2-40B4-BE49-F238E27FC236}">
                    <a16:creationId xmlns:a16="http://schemas.microsoft.com/office/drawing/2014/main" id="{A50F1C64-EA69-4756-A6BB-10BA97A5EB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024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147" name="Text Box 14">
                <a:extLst>
                  <a:ext uri="{FF2B5EF4-FFF2-40B4-BE49-F238E27FC236}">
                    <a16:creationId xmlns:a16="http://schemas.microsoft.com/office/drawing/2014/main" id="{1480D8F5-D9A7-490B-B975-0911AA583F8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8" y="3072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12</a:t>
                </a:r>
              </a:p>
            </p:txBody>
          </p:sp>
        </p:grpSp>
        <p:grpSp>
          <p:nvGrpSpPr>
            <p:cNvPr id="44098" name="Group 15">
              <a:extLst>
                <a:ext uri="{FF2B5EF4-FFF2-40B4-BE49-F238E27FC236}">
                  <a16:creationId xmlns:a16="http://schemas.microsoft.com/office/drawing/2014/main" id="{89B4730B-2273-4236-BCAF-5C685AFE9E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60" y="2064"/>
              <a:ext cx="288" cy="288"/>
              <a:chOff x="2448" y="3024"/>
              <a:chExt cx="288" cy="288"/>
            </a:xfrm>
          </p:grpSpPr>
          <p:sp>
            <p:nvSpPr>
              <p:cNvPr id="44144" name="Oval 16">
                <a:extLst>
                  <a:ext uri="{FF2B5EF4-FFF2-40B4-BE49-F238E27FC236}">
                    <a16:creationId xmlns:a16="http://schemas.microsoft.com/office/drawing/2014/main" id="{A63E6300-54E9-4C63-A825-FBEF71D871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024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145" name="Text Box 17">
                <a:extLst>
                  <a:ext uri="{FF2B5EF4-FFF2-40B4-BE49-F238E27FC236}">
                    <a16:creationId xmlns:a16="http://schemas.microsoft.com/office/drawing/2014/main" id="{7419B015-2909-4AD5-9D97-ECBC4D9541C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8" y="3072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14</a:t>
                </a:r>
              </a:p>
            </p:txBody>
          </p:sp>
        </p:grpSp>
        <p:grpSp>
          <p:nvGrpSpPr>
            <p:cNvPr id="44099" name="Group 18">
              <a:extLst>
                <a:ext uri="{FF2B5EF4-FFF2-40B4-BE49-F238E27FC236}">
                  <a16:creationId xmlns:a16="http://schemas.microsoft.com/office/drawing/2014/main" id="{4704E0F8-6311-485D-9174-6FDCE221621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80" y="2064"/>
              <a:ext cx="288" cy="288"/>
              <a:chOff x="2448" y="3024"/>
              <a:chExt cx="288" cy="288"/>
            </a:xfrm>
          </p:grpSpPr>
          <p:sp>
            <p:nvSpPr>
              <p:cNvPr id="44142" name="Oval 19">
                <a:extLst>
                  <a:ext uri="{FF2B5EF4-FFF2-40B4-BE49-F238E27FC236}">
                    <a16:creationId xmlns:a16="http://schemas.microsoft.com/office/drawing/2014/main" id="{4F35FDB1-F51D-4401-95A3-88F28084B1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024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143" name="Text Box 20">
                <a:extLst>
                  <a:ext uri="{FF2B5EF4-FFF2-40B4-BE49-F238E27FC236}">
                    <a16:creationId xmlns:a16="http://schemas.microsoft.com/office/drawing/2014/main" id="{DE2D600F-8727-42B3-BCA6-2D249BD1D64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8" y="3072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13</a:t>
                </a:r>
              </a:p>
            </p:txBody>
          </p:sp>
        </p:grpSp>
        <p:grpSp>
          <p:nvGrpSpPr>
            <p:cNvPr id="44100" name="Group 21">
              <a:extLst>
                <a:ext uri="{FF2B5EF4-FFF2-40B4-BE49-F238E27FC236}">
                  <a16:creationId xmlns:a16="http://schemas.microsoft.com/office/drawing/2014/main" id="{BBCEFD7B-06C8-4FC9-92AA-A01EF5DD5EB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12" y="2064"/>
              <a:ext cx="288" cy="288"/>
              <a:chOff x="2448" y="3024"/>
              <a:chExt cx="288" cy="288"/>
            </a:xfrm>
          </p:grpSpPr>
          <p:sp>
            <p:nvSpPr>
              <p:cNvPr id="44140" name="Oval 22">
                <a:extLst>
                  <a:ext uri="{FF2B5EF4-FFF2-40B4-BE49-F238E27FC236}">
                    <a16:creationId xmlns:a16="http://schemas.microsoft.com/office/drawing/2014/main" id="{B4C9541B-8AFF-494E-84AD-409DFADA3F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024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141" name="Text Box 23">
                <a:extLst>
                  <a:ext uri="{FF2B5EF4-FFF2-40B4-BE49-F238E27FC236}">
                    <a16:creationId xmlns:a16="http://schemas.microsoft.com/office/drawing/2014/main" id="{A6C64AC1-4A62-4F94-9B2F-62DF968BEE9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8" y="3072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16</a:t>
                </a:r>
              </a:p>
            </p:txBody>
          </p:sp>
        </p:grpSp>
        <p:grpSp>
          <p:nvGrpSpPr>
            <p:cNvPr id="44101" name="Group 24">
              <a:extLst>
                <a:ext uri="{FF2B5EF4-FFF2-40B4-BE49-F238E27FC236}">
                  <a16:creationId xmlns:a16="http://schemas.microsoft.com/office/drawing/2014/main" id="{CA3F480E-C549-48D2-942F-F49307EBA7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2" y="2064"/>
              <a:ext cx="288" cy="288"/>
              <a:chOff x="2448" y="3024"/>
              <a:chExt cx="288" cy="288"/>
            </a:xfrm>
          </p:grpSpPr>
          <p:sp>
            <p:nvSpPr>
              <p:cNvPr id="44138" name="Oval 25">
                <a:extLst>
                  <a:ext uri="{FF2B5EF4-FFF2-40B4-BE49-F238E27FC236}">
                    <a16:creationId xmlns:a16="http://schemas.microsoft.com/office/drawing/2014/main" id="{3C2B83EE-D44D-479A-B32C-C40FAFDED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024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139" name="Text Box 26">
                <a:extLst>
                  <a:ext uri="{FF2B5EF4-FFF2-40B4-BE49-F238E27FC236}">
                    <a16:creationId xmlns:a16="http://schemas.microsoft.com/office/drawing/2014/main" id="{4C56228A-228F-40F1-9D46-0BAC6F70FD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8" y="3072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15</a:t>
                </a:r>
              </a:p>
            </p:txBody>
          </p:sp>
        </p:grpSp>
        <p:grpSp>
          <p:nvGrpSpPr>
            <p:cNvPr id="44102" name="Group 27">
              <a:extLst>
                <a:ext uri="{FF2B5EF4-FFF2-40B4-BE49-F238E27FC236}">
                  <a16:creationId xmlns:a16="http://schemas.microsoft.com/office/drawing/2014/main" id="{643BD3BB-4197-4B35-9394-C2B9BA31ED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60" y="2064"/>
              <a:ext cx="288" cy="288"/>
              <a:chOff x="2448" y="3024"/>
              <a:chExt cx="288" cy="288"/>
            </a:xfrm>
          </p:grpSpPr>
          <p:sp>
            <p:nvSpPr>
              <p:cNvPr id="44136" name="Oval 28">
                <a:extLst>
                  <a:ext uri="{FF2B5EF4-FFF2-40B4-BE49-F238E27FC236}">
                    <a16:creationId xmlns:a16="http://schemas.microsoft.com/office/drawing/2014/main" id="{16717E63-A3EB-4355-9CE5-C107BABAC2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024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137" name="Text Box 29">
                <a:extLst>
                  <a:ext uri="{FF2B5EF4-FFF2-40B4-BE49-F238E27FC236}">
                    <a16:creationId xmlns:a16="http://schemas.microsoft.com/office/drawing/2014/main" id="{7D41F5B0-4D4B-4443-8E31-492E51930EE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8" y="3072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18</a:t>
                </a:r>
              </a:p>
            </p:txBody>
          </p:sp>
        </p:grpSp>
        <p:grpSp>
          <p:nvGrpSpPr>
            <p:cNvPr id="44103" name="Group 30">
              <a:extLst>
                <a:ext uri="{FF2B5EF4-FFF2-40B4-BE49-F238E27FC236}">
                  <a16:creationId xmlns:a16="http://schemas.microsoft.com/office/drawing/2014/main" id="{7F5AA649-65A5-4560-A315-6D5508405C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88" y="2064"/>
              <a:ext cx="288" cy="288"/>
              <a:chOff x="2448" y="3024"/>
              <a:chExt cx="288" cy="288"/>
            </a:xfrm>
          </p:grpSpPr>
          <p:sp>
            <p:nvSpPr>
              <p:cNvPr id="44134" name="Oval 31">
                <a:extLst>
                  <a:ext uri="{FF2B5EF4-FFF2-40B4-BE49-F238E27FC236}">
                    <a16:creationId xmlns:a16="http://schemas.microsoft.com/office/drawing/2014/main" id="{04E4088A-EB87-4C6E-9D2D-B856673D39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024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135" name="Text Box 32">
                <a:extLst>
                  <a:ext uri="{FF2B5EF4-FFF2-40B4-BE49-F238E27FC236}">
                    <a16:creationId xmlns:a16="http://schemas.microsoft.com/office/drawing/2014/main" id="{29EC73C2-B951-4438-B5A7-E943BEC7254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8" y="3072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17</a:t>
                </a:r>
              </a:p>
            </p:txBody>
          </p:sp>
        </p:grpSp>
        <p:sp>
          <p:nvSpPr>
            <p:cNvPr id="44104" name="Text Box 33">
              <a:extLst>
                <a:ext uri="{FF2B5EF4-FFF2-40B4-BE49-F238E27FC236}">
                  <a16:creationId xmlns:a16="http://schemas.microsoft.com/office/drawing/2014/main" id="{F3C149C6-C6E9-4EF4-9196-CD35B7AB73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" y="2016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start</a:t>
              </a:r>
            </a:p>
          </p:txBody>
        </p:sp>
        <p:grpSp>
          <p:nvGrpSpPr>
            <p:cNvPr id="44105" name="Group 34">
              <a:extLst>
                <a:ext uri="{FF2B5EF4-FFF2-40B4-BE49-F238E27FC236}">
                  <a16:creationId xmlns:a16="http://schemas.microsoft.com/office/drawing/2014/main" id="{FDB2656A-3A79-4E00-8B01-425CC7F67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00" y="2016"/>
              <a:ext cx="480" cy="231"/>
              <a:chOff x="3792" y="3168"/>
              <a:chExt cx="480" cy="231"/>
            </a:xfrm>
          </p:grpSpPr>
          <p:sp>
            <p:nvSpPr>
              <p:cNvPr id="44132" name="Line 35">
                <a:extLst>
                  <a:ext uri="{FF2B5EF4-FFF2-40B4-BE49-F238E27FC236}">
                    <a16:creationId xmlns:a16="http://schemas.microsoft.com/office/drawing/2014/main" id="{F462F931-BEA2-4AEB-B65D-FE893732CF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40" y="3360"/>
                <a:ext cx="38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triangl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4133" name="Text Box 36">
                <a:extLst>
                  <a:ext uri="{FF2B5EF4-FFF2-40B4-BE49-F238E27FC236}">
                    <a16:creationId xmlns:a16="http://schemas.microsoft.com/office/drawing/2014/main" id="{8DF0C93F-E856-4C4D-8E70-230B4650DE1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92" y="3168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other</a:t>
                </a:r>
              </a:p>
            </p:txBody>
          </p:sp>
        </p:grpSp>
        <p:grpSp>
          <p:nvGrpSpPr>
            <p:cNvPr id="44106" name="Group 37">
              <a:extLst>
                <a:ext uri="{FF2B5EF4-FFF2-40B4-BE49-F238E27FC236}">
                  <a16:creationId xmlns:a16="http://schemas.microsoft.com/office/drawing/2014/main" id="{A2849C39-F8D9-4C78-9E31-C82619C6E47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48" y="2016"/>
              <a:ext cx="480" cy="231"/>
              <a:chOff x="1728" y="2688"/>
              <a:chExt cx="480" cy="231"/>
            </a:xfrm>
          </p:grpSpPr>
          <p:sp>
            <p:nvSpPr>
              <p:cNvPr id="44130" name="Text Box 38">
                <a:extLst>
                  <a:ext uri="{FF2B5EF4-FFF2-40B4-BE49-F238E27FC236}">
                    <a16:creationId xmlns:a16="http://schemas.microsoft.com/office/drawing/2014/main" id="{AB678B2F-7258-4992-8CD9-1D4BDB56DB6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28" y="2688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digit</a:t>
                </a:r>
              </a:p>
            </p:txBody>
          </p:sp>
          <p:sp>
            <p:nvSpPr>
              <p:cNvPr id="44131" name="Line 39">
                <a:extLst>
                  <a:ext uri="{FF2B5EF4-FFF2-40B4-BE49-F238E27FC236}">
                    <a16:creationId xmlns:a16="http://schemas.microsoft.com/office/drawing/2014/main" id="{DE08F05D-3F58-4A4F-B4DC-C6FEE68963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76" y="2880"/>
                <a:ext cx="38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triangl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44107" name="Text Box 40">
              <a:extLst>
                <a:ext uri="{FF2B5EF4-FFF2-40B4-BE49-F238E27FC236}">
                  <a16:creationId xmlns:a16="http://schemas.microsoft.com/office/drawing/2014/main" id="{B879911C-FECD-4849-925B-0317CC85D3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2016"/>
              <a:ext cx="19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.</a:t>
              </a:r>
            </a:p>
          </p:txBody>
        </p:sp>
        <p:grpSp>
          <p:nvGrpSpPr>
            <p:cNvPr id="44108" name="Group 41">
              <a:extLst>
                <a:ext uri="{FF2B5EF4-FFF2-40B4-BE49-F238E27FC236}">
                  <a16:creationId xmlns:a16="http://schemas.microsoft.com/office/drawing/2014/main" id="{96161F61-9A32-4884-B590-102CE5F180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00" y="2016"/>
              <a:ext cx="480" cy="231"/>
              <a:chOff x="1728" y="2688"/>
              <a:chExt cx="480" cy="231"/>
            </a:xfrm>
          </p:grpSpPr>
          <p:sp>
            <p:nvSpPr>
              <p:cNvPr id="44128" name="Text Box 42">
                <a:extLst>
                  <a:ext uri="{FF2B5EF4-FFF2-40B4-BE49-F238E27FC236}">
                    <a16:creationId xmlns:a16="http://schemas.microsoft.com/office/drawing/2014/main" id="{F1879461-B725-4E57-A3A8-5AF431FA14C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28" y="2688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digit</a:t>
                </a:r>
              </a:p>
            </p:txBody>
          </p:sp>
          <p:sp>
            <p:nvSpPr>
              <p:cNvPr id="44129" name="Line 43">
                <a:extLst>
                  <a:ext uri="{FF2B5EF4-FFF2-40B4-BE49-F238E27FC236}">
                    <a16:creationId xmlns:a16="http://schemas.microsoft.com/office/drawing/2014/main" id="{523A2C01-2B69-4A90-84DF-A56D99D72A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76" y="2880"/>
                <a:ext cx="38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triangl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44109" name="Text Box 44">
              <a:extLst>
                <a:ext uri="{FF2B5EF4-FFF2-40B4-BE49-F238E27FC236}">
                  <a16:creationId xmlns:a16="http://schemas.microsoft.com/office/drawing/2014/main" id="{E8DB1601-B0BD-4733-8A34-CC561E1F85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20" y="2016"/>
              <a:ext cx="19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E</a:t>
              </a:r>
            </a:p>
          </p:txBody>
        </p:sp>
        <p:grpSp>
          <p:nvGrpSpPr>
            <p:cNvPr id="44110" name="Group 45">
              <a:extLst>
                <a:ext uri="{FF2B5EF4-FFF2-40B4-BE49-F238E27FC236}">
                  <a16:creationId xmlns:a16="http://schemas.microsoft.com/office/drawing/2014/main" id="{7B10070D-3B68-4095-BB1D-F7CD1093AE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2" y="2016"/>
              <a:ext cx="384" cy="231"/>
              <a:chOff x="3120" y="2544"/>
              <a:chExt cx="384" cy="231"/>
            </a:xfrm>
          </p:grpSpPr>
          <p:sp>
            <p:nvSpPr>
              <p:cNvPr id="44126" name="Line 46">
                <a:extLst>
                  <a:ext uri="{FF2B5EF4-FFF2-40B4-BE49-F238E27FC236}">
                    <a16:creationId xmlns:a16="http://schemas.microsoft.com/office/drawing/2014/main" id="{D884954A-7D81-4778-8B12-5E5182A21B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68" y="2736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triangl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4127" name="Text Box 47">
                <a:extLst>
                  <a:ext uri="{FF2B5EF4-FFF2-40B4-BE49-F238E27FC236}">
                    <a16:creationId xmlns:a16="http://schemas.microsoft.com/office/drawing/2014/main" id="{3D71BA7E-10F6-46C7-B6DF-9AEACF46508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20" y="2544"/>
                <a:ext cx="384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+ | -</a:t>
                </a:r>
              </a:p>
            </p:txBody>
          </p:sp>
        </p:grpSp>
        <p:grpSp>
          <p:nvGrpSpPr>
            <p:cNvPr id="44111" name="Group 48">
              <a:extLst>
                <a:ext uri="{FF2B5EF4-FFF2-40B4-BE49-F238E27FC236}">
                  <a16:creationId xmlns:a16="http://schemas.microsoft.com/office/drawing/2014/main" id="{7FBD0786-2FB3-44E3-9526-B49DB8F196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28" y="2016"/>
              <a:ext cx="480" cy="231"/>
              <a:chOff x="1728" y="2688"/>
              <a:chExt cx="480" cy="231"/>
            </a:xfrm>
          </p:grpSpPr>
          <p:sp>
            <p:nvSpPr>
              <p:cNvPr id="44124" name="Text Box 49">
                <a:extLst>
                  <a:ext uri="{FF2B5EF4-FFF2-40B4-BE49-F238E27FC236}">
                    <a16:creationId xmlns:a16="http://schemas.microsoft.com/office/drawing/2014/main" id="{74A7D96A-3CDC-4868-990F-6B14739015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28" y="2688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digit</a:t>
                </a:r>
              </a:p>
            </p:txBody>
          </p:sp>
          <p:sp>
            <p:nvSpPr>
              <p:cNvPr id="44125" name="Line 50">
                <a:extLst>
                  <a:ext uri="{FF2B5EF4-FFF2-40B4-BE49-F238E27FC236}">
                    <a16:creationId xmlns:a16="http://schemas.microsoft.com/office/drawing/2014/main" id="{40D04381-A646-44E7-A75A-2A24D1861E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76" y="2880"/>
                <a:ext cx="38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triangl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44112" name="Text Box 51">
              <a:extLst>
                <a:ext uri="{FF2B5EF4-FFF2-40B4-BE49-F238E27FC236}">
                  <a16:creationId xmlns:a16="http://schemas.microsoft.com/office/drawing/2014/main" id="{9A2B1C4E-14F8-4E1A-AA32-C6228C1F83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2" y="1632"/>
              <a:ext cx="96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endParaRPr kumimoji="0" lang="zh-CN" altLang="zh-CN" sz="1800"/>
            </a:p>
          </p:txBody>
        </p:sp>
        <p:sp>
          <p:nvSpPr>
            <p:cNvPr id="44113" name="Text Box 52">
              <a:extLst>
                <a:ext uri="{FF2B5EF4-FFF2-40B4-BE49-F238E27FC236}">
                  <a16:creationId xmlns:a16="http://schemas.microsoft.com/office/drawing/2014/main" id="{EA0FC933-AEF7-41B2-A56A-B5B7E21F5F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32" y="1680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digit</a:t>
              </a:r>
            </a:p>
          </p:txBody>
        </p:sp>
        <p:sp>
          <p:nvSpPr>
            <p:cNvPr id="44114" name="Text Box 53">
              <a:extLst>
                <a:ext uri="{FF2B5EF4-FFF2-40B4-BE49-F238E27FC236}">
                  <a16:creationId xmlns:a16="http://schemas.microsoft.com/office/drawing/2014/main" id="{3A908338-9299-43DA-811B-53E1CDE164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" y="2448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digit</a:t>
              </a:r>
            </a:p>
          </p:txBody>
        </p:sp>
        <p:sp>
          <p:nvSpPr>
            <p:cNvPr id="44115" name="Text Box 54">
              <a:extLst>
                <a:ext uri="{FF2B5EF4-FFF2-40B4-BE49-F238E27FC236}">
                  <a16:creationId xmlns:a16="http://schemas.microsoft.com/office/drawing/2014/main" id="{CC032374-9C4B-4430-AC8E-4B0C5C7AD6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4" y="1680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digit</a:t>
              </a:r>
            </a:p>
          </p:txBody>
        </p:sp>
        <p:sp>
          <p:nvSpPr>
            <p:cNvPr id="44116" name="Text Box 55">
              <a:extLst>
                <a:ext uri="{FF2B5EF4-FFF2-40B4-BE49-F238E27FC236}">
                  <a16:creationId xmlns:a16="http://schemas.microsoft.com/office/drawing/2014/main" id="{F5510D2E-1377-419E-B602-55E2B38E9F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2448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E</a:t>
              </a:r>
            </a:p>
          </p:txBody>
        </p:sp>
        <p:sp>
          <p:nvSpPr>
            <p:cNvPr id="44117" name="Text Box 56">
              <a:extLst>
                <a:ext uri="{FF2B5EF4-FFF2-40B4-BE49-F238E27FC236}">
                  <a16:creationId xmlns:a16="http://schemas.microsoft.com/office/drawing/2014/main" id="{4CAA6BBA-19AE-499F-BBB1-001D6CBE92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2" y="1680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digit</a:t>
              </a:r>
            </a:p>
          </p:txBody>
        </p:sp>
        <p:cxnSp>
          <p:nvCxnSpPr>
            <p:cNvPr id="44118" name="AutoShape 57">
              <a:extLst>
                <a:ext uri="{FF2B5EF4-FFF2-40B4-BE49-F238E27FC236}">
                  <a16:creationId xmlns:a16="http://schemas.microsoft.com/office/drawing/2014/main" id="{1F3B69D0-2A02-47DB-BFA1-013DC73C2436}"/>
                </a:ext>
              </a:extLst>
            </p:cNvPr>
            <p:cNvCxnSpPr>
              <a:cxnSpLocks noChangeShapeType="1"/>
              <a:stCxn id="44130" idx="3"/>
              <a:endCxn id="44142" idx="7"/>
            </p:cNvCxnSpPr>
            <p:nvPr/>
          </p:nvCxnSpPr>
          <p:spPr bwMode="auto">
            <a:xfrm flipV="1">
              <a:off x="1728" y="2106"/>
              <a:ext cx="198" cy="16"/>
            </a:xfrm>
            <a:prstGeom prst="curvedConnector4">
              <a:avLst>
                <a:gd name="adj1" fmla="val -7074"/>
                <a:gd name="adj2" fmla="val 1562500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119" name="AutoShape 58">
              <a:extLst>
                <a:ext uri="{FF2B5EF4-FFF2-40B4-BE49-F238E27FC236}">
                  <a16:creationId xmlns:a16="http://schemas.microsoft.com/office/drawing/2014/main" id="{AA303A5E-A19E-46EF-BF90-978432ED0B86}"/>
                </a:ext>
              </a:extLst>
            </p:cNvPr>
            <p:cNvCxnSpPr>
              <a:cxnSpLocks noChangeShapeType="1"/>
              <a:stCxn id="44128" idx="3"/>
              <a:endCxn id="44138" idx="7"/>
            </p:cNvCxnSpPr>
            <p:nvPr/>
          </p:nvCxnSpPr>
          <p:spPr bwMode="auto">
            <a:xfrm flipV="1">
              <a:off x="2880" y="2106"/>
              <a:ext cx="198" cy="16"/>
            </a:xfrm>
            <a:prstGeom prst="curvedConnector4">
              <a:avLst>
                <a:gd name="adj1" fmla="val -6569"/>
                <a:gd name="adj2" fmla="val 1562500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120" name="AutoShape 59">
              <a:extLst>
                <a:ext uri="{FF2B5EF4-FFF2-40B4-BE49-F238E27FC236}">
                  <a16:creationId xmlns:a16="http://schemas.microsoft.com/office/drawing/2014/main" id="{78640DB3-EA0D-4810-889F-8A0259EF7002}"/>
                </a:ext>
              </a:extLst>
            </p:cNvPr>
            <p:cNvCxnSpPr>
              <a:cxnSpLocks noChangeShapeType="1"/>
              <a:stCxn id="44124" idx="3"/>
              <a:endCxn id="44136" idx="7"/>
            </p:cNvCxnSpPr>
            <p:nvPr/>
          </p:nvCxnSpPr>
          <p:spPr bwMode="auto">
            <a:xfrm flipV="1">
              <a:off x="4608" y="2106"/>
              <a:ext cx="198" cy="16"/>
            </a:xfrm>
            <a:prstGeom prst="curvedConnector4">
              <a:avLst>
                <a:gd name="adj1" fmla="val -18690"/>
                <a:gd name="adj2" fmla="val 1562500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121" name="AutoShape 60">
              <a:extLst>
                <a:ext uri="{FF2B5EF4-FFF2-40B4-BE49-F238E27FC236}">
                  <a16:creationId xmlns:a16="http://schemas.microsoft.com/office/drawing/2014/main" id="{FC3828B3-6636-4E34-BCDC-6A46D563CB5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 flipH="1">
              <a:off x="4079" y="1729"/>
              <a:ext cx="1" cy="1248"/>
            </a:xfrm>
            <a:prstGeom prst="curvedConnector3">
              <a:avLst>
                <a:gd name="adj1" fmla="val 1440000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122" name="AutoShape 61">
              <a:extLst>
                <a:ext uri="{FF2B5EF4-FFF2-40B4-BE49-F238E27FC236}">
                  <a16:creationId xmlns:a16="http://schemas.microsoft.com/office/drawing/2014/main" id="{89816F42-5F23-445F-A02B-75D75246D84F}"/>
                </a:ext>
              </a:extLst>
            </p:cNvPr>
            <p:cNvCxnSpPr>
              <a:cxnSpLocks noChangeShapeType="1"/>
              <a:stCxn id="44142" idx="4"/>
              <a:endCxn id="44140" idx="3"/>
            </p:cNvCxnSpPr>
            <p:nvPr/>
          </p:nvCxnSpPr>
          <p:spPr bwMode="auto">
            <a:xfrm rot="5400000" flipH="1" flipV="1">
              <a:off x="2568" y="1566"/>
              <a:ext cx="42" cy="1530"/>
            </a:xfrm>
            <a:prstGeom prst="curvedConnector3">
              <a:avLst>
                <a:gd name="adj1" fmla="val -342856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4123" name="Text Box 62">
              <a:extLst>
                <a:ext uri="{FF2B5EF4-FFF2-40B4-BE49-F238E27FC236}">
                  <a16:creationId xmlns:a16="http://schemas.microsoft.com/office/drawing/2014/main" id="{BB39858A-EDC2-4360-87D2-8490CD7A62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6" y="2016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*</a:t>
              </a:r>
            </a:p>
          </p:txBody>
        </p:sp>
      </p:grpSp>
      <p:grpSp>
        <p:nvGrpSpPr>
          <p:cNvPr id="16" name="Group 63">
            <a:extLst>
              <a:ext uri="{FF2B5EF4-FFF2-40B4-BE49-F238E27FC236}">
                <a16:creationId xmlns:a16="http://schemas.microsoft.com/office/drawing/2014/main" id="{914FD08E-A9C8-4191-80C4-B83031AE5F0B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4800600"/>
            <a:ext cx="4495800" cy="990600"/>
            <a:chOff x="1344" y="2880"/>
            <a:chExt cx="2832" cy="624"/>
          </a:xfrm>
        </p:grpSpPr>
        <p:sp>
          <p:nvSpPr>
            <p:cNvPr id="44075" name="Line 64">
              <a:extLst>
                <a:ext uri="{FF2B5EF4-FFF2-40B4-BE49-F238E27FC236}">
                  <a16:creationId xmlns:a16="http://schemas.microsoft.com/office/drawing/2014/main" id="{68175E73-229F-4E5F-B78F-6CC40B1970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4" y="3360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76" name="Oval 65">
              <a:extLst>
                <a:ext uri="{FF2B5EF4-FFF2-40B4-BE49-F238E27FC236}">
                  <a16:creationId xmlns:a16="http://schemas.microsoft.com/office/drawing/2014/main" id="{ECE0A9BF-DCC4-41FF-BCAB-F8E3C7943A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" y="3216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4077" name="Line 66">
              <a:extLst>
                <a:ext uri="{FF2B5EF4-FFF2-40B4-BE49-F238E27FC236}">
                  <a16:creationId xmlns:a16="http://schemas.microsoft.com/office/drawing/2014/main" id="{BB6C6641-3371-471D-B093-9F9DD6AB46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6" y="3360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78" name="Text Box 67">
              <a:extLst>
                <a:ext uri="{FF2B5EF4-FFF2-40B4-BE49-F238E27FC236}">
                  <a16:creationId xmlns:a16="http://schemas.microsoft.com/office/drawing/2014/main" id="{8E824897-B5AF-48CA-98C6-7D0F87F332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3168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start</a:t>
              </a:r>
            </a:p>
          </p:txBody>
        </p:sp>
        <p:sp>
          <p:nvSpPr>
            <p:cNvPr id="44079" name="Text Box 68">
              <a:extLst>
                <a:ext uri="{FF2B5EF4-FFF2-40B4-BE49-F238E27FC236}">
                  <a16:creationId xmlns:a16="http://schemas.microsoft.com/office/drawing/2014/main" id="{2519135E-575D-4B11-8538-2E25D775AA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4" y="3168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digit</a:t>
              </a:r>
            </a:p>
          </p:txBody>
        </p:sp>
        <p:sp>
          <p:nvSpPr>
            <p:cNvPr id="44080" name="Text Box 69">
              <a:extLst>
                <a:ext uri="{FF2B5EF4-FFF2-40B4-BE49-F238E27FC236}">
                  <a16:creationId xmlns:a16="http://schemas.microsoft.com/office/drawing/2014/main" id="{94A4FB99-407B-4CDA-B137-BB6CB6589C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3264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25</a:t>
              </a:r>
            </a:p>
          </p:txBody>
        </p:sp>
        <p:sp>
          <p:nvSpPr>
            <p:cNvPr id="44081" name="Line 70">
              <a:extLst>
                <a:ext uri="{FF2B5EF4-FFF2-40B4-BE49-F238E27FC236}">
                  <a16:creationId xmlns:a16="http://schemas.microsoft.com/office/drawing/2014/main" id="{34C78455-77E8-42FE-8AE0-80E5C499CF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360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82" name="Text Box 71">
              <a:extLst>
                <a:ext uri="{FF2B5EF4-FFF2-40B4-BE49-F238E27FC236}">
                  <a16:creationId xmlns:a16="http://schemas.microsoft.com/office/drawing/2014/main" id="{CE242785-A905-4797-9EAC-2F916A34F7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68" y="3168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other</a:t>
              </a:r>
            </a:p>
          </p:txBody>
        </p:sp>
        <p:grpSp>
          <p:nvGrpSpPr>
            <p:cNvPr id="44083" name="Group 72">
              <a:extLst>
                <a:ext uri="{FF2B5EF4-FFF2-40B4-BE49-F238E27FC236}">
                  <a16:creationId xmlns:a16="http://schemas.microsoft.com/office/drawing/2014/main" id="{F53FDF8E-B9F1-444E-9FF7-0647D8A483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96" y="3216"/>
              <a:ext cx="288" cy="288"/>
              <a:chOff x="3696" y="1152"/>
              <a:chExt cx="288" cy="288"/>
            </a:xfrm>
          </p:grpSpPr>
          <p:sp>
            <p:nvSpPr>
              <p:cNvPr id="44090" name="Oval 73">
                <a:extLst>
                  <a:ext uri="{FF2B5EF4-FFF2-40B4-BE49-F238E27FC236}">
                    <a16:creationId xmlns:a16="http://schemas.microsoft.com/office/drawing/2014/main" id="{05BD499C-63EB-411E-9423-0C753D343B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1152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091" name="Oval 74">
                <a:extLst>
                  <a:ext uri="{FF2B5EF4-FFF2-40B4-BE49-F238E27FC236}">
                    <a16:creationId xmlns:a16="http://schemas.microsoft.com/office/drawing/2014/main" id="{8E4ED4FC-4387-4EB3-8CE0-24CDC7EDF9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200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092" name="Text Box 75">
                <a:extLst>
                  <a:ext uri="{FF2B5EF4-FFF2-40B4-BE49-F238E27FC236}">
                    <a16:creationId xmlns:a16="http://schemas.microsoft.com/office/drawing/2014/main" id="{33E63A19-6A39-43BD-9ED0-B112135A696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96" y="1200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27</a:t>
                </a:r>
              </a:p>
            </p:txBody>
          </p:sp>
        </p:grpSp>
        <p:grpSp>
          <p:nvGrpSpPr>
            <p:cNvPr id="44084" name="Group 76">
              <a:extLst>
                <a:ext uri="{FF2B5EF4-FFF2-40B4-BE49-F238E27FC236}">
                  <a16:creationId xmlns:a16="http://schemas.microsoft.com/office/drawing/2014/main" id="{CF1B8B40-863E-47FC-999D-128BC5EE87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80" y="3216"/>
              <a:ext cx="288" cy="288"/>
              <a:chOff x="2880" y="1152"/>
              <a:chExt cx="288" cy="288"/>
            </a:xfrm>
          </p:grpSpPr>
          <p:sp>
            <p:nvSpPr>
              <p:cNvPr id="44087" name="Oval 77">
                <a:extLst>
                  <a:ext uri="{FF2B5EF4-FFF2-40B4-BE49-F238E27FC236}">
                    <a16:creationId xmlns:a16="http://schemas.microsoft.com/office/drawing/2014/main" id="{E74F601D-57D2-488D-9552-EA9817B2E5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152"/>
                <a:ext cx="288" cy="288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44088" name="Text Box 78">
                <a:extLst>
                  <a:ext uri="{FF2B5EF4-FFF2-40B4-BE49-F238E27FC236}">
                    <a16:creationId xmlns:a16="http://schemas.microsoft.com/office/drawing/2014/main" id="{2D3B3BF1-21DF-4E54-AC31-3AF8543BB65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80" y="1200"/>
                <a:ext cx="28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26</a:t>
                </a:r>
              </a:p>
            </p:txBody>
          </p:sp>
          <p:cxnSp>
            <p:nvCxnSpPr>
              <p:cNvPr id="44089" name="AutoShape 79">
                <a:extLst>
                  <a:ext uri="{FF2B5EF4-FFF2-40B4-BE49-F238E27FC236}">
                    <a16:creationId xmlns:a16="http://schemas.microsoft.com/office/drawing/2014/main" id="{FC2D3FF2-B64A-44ED-80D7-55C26C603EFF}"/>
                  </a:ext>
                </a:extLst>
              </p:cNvPr>
              <p:cNvCxnSpPr>
                <a:cxnSpLocks noChangeShapeType="1"/>
                <a:stCxn id="44087" idx="7"/>
                <a:endCxn id="44088" idx="0"/>
              </p:cNvCxnSpPr>
              <p:nvPr/>
            </p:nvCxnSpPr>
            <p:spPr bwMode="auto">
              <a:xfrm rot="-5400000" flipH="1" flipV="1">
                <a:off x="3072" y="1146"/>
                <a:ext cx="6" cy="102"/>
              </a:xfrm>
              <a:prstGeom prst="curvedConnector3">
                <a:avLst>
                  <a:gd name="adj1" fmla="val -3100005"/>
                </a:avLst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triangl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44085" name="Text Box 80">
              <a:extLst>
                <a:ext uri="{FF2B5EF4-FFF2-40B4-BE49-F238E27FC236}">
                  <a16:creationId xmlns:a16="http://schemas.microsoft.com/office/drawing/2014/main" id="{83C2DD28-9FF3-43A8-BF27-530ED682C0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8" y="2880"/>
              <a:ext cx="105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      digit</a:t>
              </a:r>
            </a:p>
          </p:txBody>
        </p:sp>
        <p:sp>
          <p:nvSpPr>
            <p:cNvPr id="44086" name="Text Box 81">
              <a:extLst>
                <a:ext uri="{FF2B5EF4-FFF2-40B4-BE49-F238E27FC236}">
                  <a16:creationId xmlns:a16="http://schemas.microsoft.com/office/drawing/2014/main" id="{7D5366F9-CB34-4909-9FF3-35661D5041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" y="3168"/>
              <a:ext cx="33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*</a:t>
              </a:r>
            </a:p>
          </p:txBody>
        </p:sp>
      </p:grpSp>
      <p:grpSp>
        <p:nvGrpSpPr>
          <p:cNvPr id="19" name="Group 121">
            <a:extLst>
              <a:ext uri="{FF2B5EF4-FFF2-40B4-BE49-F238E27FC236}">
                <a16:creationId xmlns:a16="http://schemas.microsoft.com/office/drawing/2014/main" id="{C966436A-A5D3-4416-8C98-DEF23DF499FB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3429000"/>
            <a:ext cx="6781800" cy="990600"/>
            <a:chOff x="768" y="2160"/>
            <a:chExt cx="4272" cy="624"/>
          </a:xfrm>
        </p:grpSpPr>
        <p:sp>
          <p:nvSpPr>
            <p:cNvPr id="44044" name="Line 83">
              <a:extLst>
                <a:ext uri="{FF2B5EF4-FFF2-40B4-BE49-F238E27FC236}">
                  <a16:creationId xmlns:a16="http://schemas.microsoft.com/office/drawing/2014/main" id="{373AF17C-2523-48E1-81AE-DD2F939C90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8" y="2640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45" name="Text Box 84">
              <a:extLst>
                <a:ext uri="{FF2B5EF4-FFF2-40B4-BE49-F238E27FC236}">
                  <a16:creationId xmlns:a16="http://schemas.microsoft.com/office/drawing/2014/main" id="{A4B0E434-A9B0-426D-BF21-E41A53C215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2448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start</a:t>
              </a:r>
            </a:p>
          </p:txBody>
        </p:sp>
        <p:sp>
          <p:nvSpPr>
            <p:cNvPr id="44046" name="Oval 85">
              <a:extLst>
                <a:ext uri="{FF2B5EF4-FFF2-40B4-BE49-F238E27FC236}">
                  <a16:creationId xmlns:a16="http://schemas.microsoft.com/office/drawing/2014/main" id="{DEA6E930-B292-454B-BD1D-3CC46AC45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2496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4047" name="Line 86">
              <a:extLst>
                <a:ext uri="{FF2B5EF4-FFF2-40B4-BE49-F238E27FC236}">
                  <a16:creationId xmlns:a16="http://schemas.microsoft.com/office/drawing/2014/main" id="{A94BCDCF-B58A-4B49-919E-28D01FD174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80" y="2640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48" name="Text Box 87">
              <a:extLst>
                <a:ext uri="{FF2B5EF4-FFF2-40B4-BE49-F238E27FC236}">
                  <a16:creationId xmlns:a16="http://schemas.microsoft.com/office/drawing/2014/main" id="{12D5761C-23AE-43BA-BA05-FBA0BDC204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8" y="2448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digit</a:t>
              </a:r>
            </a:p>
          </p:txBody>
        </p:sp>
        <p:sp>
          <p:nvSpPr>
            <p:cNvPr id="44049" name="Text Box 88">
              <a:extLst>
                <a:ext uri="{FF2B5EF4-FFF2-40B4-BE49-F238E27FC236}">
                  <a16:creationId xmlns:a16="http://schemas.microsoft.com/office/drawing/2014/main" id="{1B10DADB-9DFC-4905-9E27-B0BF955895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2544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20</a:t>
              </a:r>
            </a:p>
          </p:txBody>
        </p:sp>
        <p:sp>
          <p:nvSpPr>
            <p:cNvPr id="44050" name="Line 90">
              <a:extLst>
                <a:ext uri="{FF2B5EF4-FFF2-40B4-BE49-F238E27FC236}">
                  <a16:creationId xmlns:a16="http://schemas.microsoft.com/office/drawing/2014/main" id="{3E45A94E-790B-43FD-A3A9-DB255A8FC3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92" y="2640"/>
              <a:ext cx="28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51" name="Text Box 91">
              <a:extLst>
                <a:ext uri="{FF2B5EF4-FFF2-40B4-BE49-F238E27FC236}">
                  <a16:creationId xmlns:a16="http://schemas.microsoft.com/office/drawing/2014/main" id="{E9AF7D7F-C8B1-4136-8588-E7B3149B53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" y="2448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.</a:t>
              </a:r>
            </a:p>
          </p:txBody>
        </p:sp>
        <p:sp>
          <p:nvSpPr>
            <p:cNvPr id="44052" name="Oval 93">
              <a:extLst>
                <a:ext uri="{FF2B5EF4-FFF2-40B4-BE49-F238E27FC236}">
                  <a16:creationId xmlns:a16="http://schemas.microsoft.com/office/drawing/2014/main" id="{7633DA15-3966-44FD-BAA0-FEB233F7D3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2496"/>
              <a:ext cx="288" cy="288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44053" name="Text Box 94">
              <a:extLst>
                <a:ext uri="{FF2B5EF4-FFF2-40B4-BE49-F238E27FC236}">
                  <a16:creationId xmlns:a16="http://schemas.microsoft.com/office/drawing/2014/main" id="{FE04D60C-B098-4F65-9A1A-9EE7EA9BEC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4" y="2544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21</a:t>
              </a:r>
            </a:p>
          </p:txBody>
        </p:sp>
        <p:cxnSp>
          <p:nvCxnSpPr>
            <p:cNvPr id="44054" name="AutoShape 95">
              <a:extLst>
                <a:ext uri="{FF2B5EF4-FFF2-40B4-BE49-F238E27FC236}">
                  <a16:creationId xmlns:a16="http://schemas.microsoft.com/office/drawing/2014/main" id="{5C2CCCE5-7CA9-4FD5-86AA-0546A5DE7205}"/>
                </a:ext>
              </a:extLst>
            </p:cNvPr>
            <p:cNvCxnSpPr>
              <a:cxnSpLocks noChangeShapeType="1"/>
              <a:stCxn id="44052" idx="7"/>
              <a:endCxn id="44053" idx="0"/>
            </p:cNvCxnSpPr>
            <p:nvPr/>
          </p:nvCxnSpPr>
          <p:spPr bwMode="auto">
            <a:xfrm rot="-5400000" flipH="1" flipV="1">
              <a:off x="2496" y="2490"/>
              <a:ext cx="6" cy="102"/>
            </a:xfrm>
            <a:prstGeom prst="curvedConnector3">
              <a:avLst>
                <a:gd name="adj1" fmla="val -3100005"/>
              </a:avLst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4055" name="Text Box 96">
              <a:extLst>
                <a:ext uri="{FF2B5EF4-FFF2-40B4-BE49-F238E27FC236}">
                  <a16:creationId xmlns:a16="http://schemas.microsoft.com/office/drawing/2014/main" id="{10F28970-77B7-4037-A866-C0B881DC18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2" y="2160"/>
              <a:ext cx="76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      digit</a:t>
              </a:r>
            </a:p>
          </p:txBody>
        </p:sp>
        <p:grpSp>
          <p:nvGrpSpPr>
            <p:cNvPr id="44056" name="Group 97">
              <a:extLst>
                <a:ext uri="{FF2B5EF4-FFF2-40B4-BE49-F238E27FC236}">
                  <a16:creationId xmlns:a16="http://schemas.microsoft.com/office/drawing/2014/main" id="{D316C7E4-90CD-405D-BA59-ACABC51CF3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80" y="2160"/>
              <a:ext cx="2160" cy="624"/>
              <a:chOff x="3120" y="2016"/>
              <a:chExt cx="2160" cy="624"/>
            </a:xfrm>
          </p:grpSpPr>
          <p:grpSp>
            <p:nvGrpSpPr>
              <p:cNvPr id="44057" name="Group 98">
                <a:extLst>
                  <a:ext uri="{FF2B5EF4-FFF2-40B4-BE49-F238E27FC236}">
                    <a16:creationId xmlns:a16="http://schemas.microsoft.com/office/drawing/2014/main" id="{B19838FC-CA0A-4B97-91F8-CFDAFAA3A72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88" y="2016"/>
                <a:ext cx="1248" cy="624"/>
                <a:chOff x="2160" y="2016"/>
                <a:chExt cx="1248" cy="624"/>
              </a:xfrm>
            </p:grpSpPr>
            <p:grpSp>
              <p:nvGrpSpPr>
                <p:cNvPr id="44064" name="Group 99">
                  <a:extLst>
                    <a:ext uri="{FF2B5EF4-FFF2-40B4-BE49-F238E27FC236}">
                      <a16:creationId xmlns:a16="http://schemas.microsoft.com/office/drawing/2014/main" id="{758ED234-FFAC-4CE0-BD5E-3273D95A92F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120" y="2352"/>
                  <a:ext cx="288" cy="288"/>
                  <a:chOff x="3696" y="1152"/>
                  <a:chExt cx="288" cy="288"/>
                </a:xfrm>
              </p:grpSpPr>
              <p:sp>
                <p:nvSpPr>
                  <p:cNvPr id="44072" name="Oval 100">
                    <a:extLst>
                      <a:ext uri="{FF2B5EF4-FFF2-40B4-BE49-F238E27FC236}">
                        <a16:creationId xmlns:a16="http://schemas.microsoft.com/office/drawing/2014/main" id="{A0604ACB-B752-4CAA-AE5F-B10B98319FA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96" y="1152"/>
                    <a:ext cx="288" cy="288"/>
                  </a:xfrm>
                  <a:prstGeom prst="ellipse">
                    <a:avLst/>
                  </a:prstGeom>
                  <a:noFill/>
                  <a:ln w="127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rgbClr val="FF3300"/>
                      </a:buClr>
                      <a:buSzPct val="75000"/>
                      <a:buFont typeface="Wingdings" panose="05000000000000000000" pitchFamily="2" charset="2"/>
                      <a:buChar char="m"/>
                      <a:defRPr kumimoji="1"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folHlink"/>
                      </a:buClr>
                      <a:buSzPct val="69000"/>
                      <a:buFont typeface="Wingdings" panose="05000000000000000000" pitchFamily="2" charset="2"/>
                      <a:buChar char="q"/>
                      <a:defRPr kumimoji="1" sz="2800">
                        <a:solidFill>
                          <a:srgbClr val="33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FF3300"/>
                      </a:buClr>
                      <a:buFont typeface="Wingdings" panose="05000000000000000000" pitchFamily="2" charset="2"/>
                      <a:buChar char="Ø"/>
                      <a:defRPr kumimoji="1" sz="2400">
                        <a:solidFill>
                          <a:srgbClr val="FF3300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–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zh-CN" altLang="en-US" sz="2400">
                      <a:latin typeface="Tahoma" panose="020B0604030504040204" pitchFamily="34" charset="0"/>
                    </a:endParaRPr>
                  </a:p>
                </p:txBody>
              </p:sp>
              <p:sp>
                <p:nvSpPr>
                  <p:cNvPr id="44073" name="Oval 101">
                    <a:extLst>
                      <a:ext uri="{FF2B5EF4-FFF2-40B4-BE49-F238E27FC236}">
                        <a16:creationId xmlns:a16="http://schemas.microsoft.com/office/drawing/2014/main" id="{57DFF732-198C-4320-B910-073BA8111B7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44" y="1200"/>
                    <a:ext cx="192" cy="192"/>
                  </a:xfrm>
                  <a:prstGeom prst="ellipse">
                    <a:avLst/>
                  </a:prstGeom>
                  <a:noFill/>
                  <a:ln w="127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rgbClr val="FF3300"/>
                      </a:buClr>
                      <a:buSzPct val="75000"/>
                      <a:buFont typeface="Wingdings" panose="05000000000000000000" pitchFamily="2" charset="2"/>
                      <a:buChar char="m"/>
                      <a:defRPr kumimoji="1"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folHlink"/>
                      </a:buClr>
                      <a:buSzPct val="69000"/>
                      <a:buFont typeface="Wingdings" panose="05000000000000000000" pitchFamily="2" charset="2"/>
                      <a:buChar char="q"/>
                      <a:defRPr kumimoji="1" sz="2800">
                        <a:solidFill>
                          <a:srgbClr val="33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FF3300"/>
                      </a:buClr>
                      <a:buFont typeface="Wingdings" panose="05000000000000000000" pitchFamily="2" charset="2"/>
                      <a:buChar char="Ø"/>
                      <a:defRPr kumimoji="1" sz="2400">
                        <a:solidFill>
                          <a:srgbClr val="FF3300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–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zh-CN" altLang="en-US" sz="2400">
                      <a:latin typeface="Tahoma" panose="020B0604030504040204" pitchFamily="34" charset="0"/>
                    </a:endParaRPr>
                  </a:p>
                </p:txBody>
              </p:sp>
              <p:sp>
                <p:nvSpPr>
                  <p:cNvPr id="44074" name="Text Box 102">
                    <a:extLst>
                      <a:ext uri="{FF2B5EF4-FFF2-40B4-BE49-F238E27FC236}">
                        <a16:creationId xmlns:a16="http://schemas.microsoft.com/office/drawing/2014/main" id="{581AFD3B-822A-4A30-BE84-9D0980FDF893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696" y="1200"/>
                    <a:ext cx="288" cy="231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 type="none" w="sm" len="sm"/>
                        <a:tailEnd type="none" w="sm" len="sm"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Clr>
                        <a:srgbClr val="FF3300"/>
                      </a:buClr>
                      <a:buSzPct val="75000"/>
                      <a:buFont typeface="Wingdings" panose="05000000000000000000" pitchFamily="2" charset="2"/>
                      <a:buChar char="m"/>
                      <a:defRPr kumimoji="1"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folHlink"/>
                      </a:buClr>
                      <a:buSzPct val="69000"/>
                      <a:buFont typeface="Wingdings" panose="05000000000000000000" pitchFamily="2" charset="2"/>
                      <a:buChar char="q"/>
                      <a:defRPr kumimoji="1" sz="2800">
                        <a:solidFill>
                          <a:srgbClr val="33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FF3300"/>
                      </a:buClr>
                      <a:buFont typeface="Wingdings" panose="05000000000000000000" pitchFamily="2" charset="2"/>
                      <a:buChar char="Ø"/>
                      <a:defRPr kumimoji="1" sz="2400">
                        <a:solidFill>
                          <a:srgbClr val="FF3300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–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eaLnBrk="1" hangingPunct="1">
                      <a:spcBef>
                        <a:spcPct val="50000"/>
                      </a:spcBef>
                      <a:buClrTx/>
                      <a:buSzTx/>
                      <a:buFontTx/>
                      <a:buNone/>
                    </a:pPr>
                    <a:r>
                      <a:rPr kumimoji="0" lang="en-US" altLang="zh-CN" sz="1800"/>
                      <a:t>24</a:t>
                    </a:r>
                  </a:p>
                </p:txBody>
              </p:sp>
            </p:grpSp>
            <p:sp>
              <p:nvSpPr>
                <p:cNvPr id="44065" name="Line 103">
                  <a:extLst>
                    <a:ext uri="{FF2B5EF4-FFF2-40B4-BE49-F238E27FC236}">
                      <a16:creationId xmlns:a16="http://schemas.microsoft.com/office/drawing/2014/main" id="{CE0FA874-55A8-4A4C-AC71-CC3ED344B09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496"/>
                  <a:ext cx="528" cy="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 type="none" w="sm" len="sm"/>
                  <a:tailEnd type="triangl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4066" name="Text Box 104">
                  <a:extLst>
                    <a:ext uri="{FF2B5EF4-FFF2-40B4-BE49-F238E27FC236}">
                      <a16:creationId xmlns:a16="http://schemas.microsoft.com/office/drawing/2014/main" id="{761FD1DB-194A-4CDF-A35B-F80E68243C8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592" y="2304"/>
                  <a:ext cx="480" cy="2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  <a:buClrTx/>
                    <a:buSzTx/>
                    <a:buFontTx/>
                    <a:buNone/>
                  </a:pPr>
                  <a:r>
                    <a:rPr kumimoji="0" lang="en-US" altLang="zh-CN" sz="1800"/>
                    <a:t>other</a:t>
                  </a:r>
                </a:p>
              </p:txBody>
            </p:sp>
            <p:grpSp>
              <p:nvGrpSpPr>
                <p:cNvPr id="44067" name="Group 105">
                  <a:extLst>
                    <a:ext uri="{FF2B5EF4-FFF2-40B4-BE49-F238E27FC236}">
                      <a16:creationId xmlns:a16="http://schemas.microsoft.com/office/drawing/2014/main" id="{7BE21236-07DE-42B0-BDAA-1EF357A31AF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304" y="2352"/>
                  <a:ext cx="288" cy="288"/>
                  <a:chOff x="2880" y="1152"/>
                  <a:chExt cx="288" cy="288"/>
                </a:xfrm>
              </p:grpSpPr>
              <p:sp>
                <p:nvSpPr>
                  <p:cNvPr id="44069" name="Oval 106">
                    <a:extLst>
                      <a:ext uri="{FF2B5EF4-FFF2-40B4-BE49-F238E27FC236}">
                        <a16:creationId xmlns:a16="http://schemas.microsoft.com/office/drawing/2014/main" id="{4ACADAE9-A064-40A9-A1D2-816E954A1B4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880" y="1152"/>
                    <a:ext cx="288" cy="288"/>
                  </a:xfrm>
                  <a:prstGeom prst="ellipse">
                    <a:avLst/>
                  </a:prstGeom>
                  <a:noFill/>
                  <a:ln w="1270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rgbClr val="FF3300"/>
                      </a:buClr>
                      <a:buSzPct val="75000"/>
                      <a:buFont typeface="Wingdings" panose="05000000000000000000" pitchFamily="2" charset="2"/>
                      <a:buChar char="m"/>
                      <a:defRPr kumimoji="1"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folHlink"/>
                      </a:buClr>
                      <a:buSzPct val="69000"/>
                      <a:buFont typeface="Wingdings" panose="05000000000000000000" pitchFamily="2" charset="2"/>
                      <a:buChar char="q"/>
                      <a:defRPr kumimoji="1" sz="2800">
                        <a:solidFill>
                          <a:srgbClr val="33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FF3300"/>
                      </a:buClr>
                      <a:buFont typeface="Wingdings" panose="05000000000000000000" pitchFamily="2" charset="2"/>
                      <a:buChar char="Ø"/>
                      <a:defRPr kumimoji="1" sz="2400">
                        <a:solidFill>
                          <a:srgbClr val="FF3300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–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endParaRPr lang="zh-CN" altLang="en-US" sz="2400">
                      <a:latin typeface="Tahoma" panose="020B0604030504040204" pitchFamily="34" charset="0"/>
                    </a:endParaRPr>
                  </a:p>
                </p:txBody>
              </p:sp>
              <p:sp>
                <p:nvSpPr>
                  <p:cNvPr id="44070" name="Text Box 107">
                    <a:extLst>
                      <a:ext uri="{FF2B5EF4-FFF2-40B4-BE49-F238E27FC236}">
                        <a16:creationId xmlns:a16="http://schemas.microsoft.com/office/drawing/2014/main" id="{DEF922AF-7C2C-45F3-BBB3-2658E70B1982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880" y="1200"/>
                    <a:ext cx="288" cy="231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 type="none" w="sm" len="sm"/>
                        <a:tailEnd type="none" w="sm" len="sm"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Clr>
                        <a:srgbClr val="FF3300"/>
                      </a:buClr>
                      <a:buSzPct val="75000"/>
                      <a:buFont typeface="Wingdings" panose="05000000000000000000" pitchFamily="2" charset="2"/>
                      <a:buChar char="m"/>
                      <a:defRPr kumimoji="1"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folHlink"/>
                      </a:buClr>
                      <a:buSzPct val="69000"/>
                      <a:buFont typeface="Wingdings" panose="05000000000000000000" pitchFamily="2" charset="2"/>
                      <a:buChar char="q"/>
                      <a:defRPr kumimoji="1" sz="2800">
                        <a:solidFill>
                          <a:srgbClr val="33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rgbClr val="FF3300"/>
                      </a:buClr>
                      <a:buFont typeface="Wingdings" panose="05000000000000000000" pitchFamily="2" charset="2"/>
                      <a:buChar char="Ø"/>
                      <a:defRPr kumimoji="1" sz="2400">
                        <a:solidFill>
                          <a:srgbClr val="FF3300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–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eaLnBrk="1" hangingPunct="1">
                      <a:spcBef>
                        <a:spcPct val="50000"/>
                      </a:spcBef>
                      <a:buClrTx/>
                      <a:buSzTx/>
                      <a:buFontTx/>
                      <a:buNone/>
                    </a:pPr>
                    <a:r>
                      <a:rPr kumimoji="0" lang="en-US" altLang="zh-CN" sz="1800"/>
                      <a:t>23</a:t>
                    </a:r>
                  </a:p>
                </p:txBody>
              </p:sp>
              <p:cxnSp>
                <p:nvCxnSpPr>
                  <p:cNvPr id="44071" name="AutoShape 108">
                    <a:extLst>
                      <a:ext uri="{FF2B5EF4-FFF2-40B4-BE49-F238E27FC236}">
                        <a16:creationId xmlns:a16="http://schemas.microsoft.com/office/drawing/2014/main" id="{E1AFD473-8363-4E00-8B7A-9CF18459C8CC}"/>
                      </a:ext>
                    </a:extLst>
                  </p:cNvPr>
                  <p:cNvCxnSpPr>
                    <a:cxnSpLocks noChangeShapeType="1"/>
                    <a:stCxn id="44069" idx="7"/>
                    <a:endCxn id="44070" idx="0"/>
                  </p:cNvCxnSpPr>
                  <p:nvPr/>
                </p:nvCxnSpPr>
                <p:spPr bwMode="auto">
                  <a:xfrm rot="-5400000" flipH="1" flipV="1">
                    <a:off x="3072" y="1146"/>
                    <a:ext cx="6" cy="102"/>
                  </a:xfrm>
                  <a:prstGeom prst="curvedConnector3">
                    <a:avLst>
                      <a:gd name="adj1" fmla="val -3100005"/>
                    </a:avLst>
                  </a:prstGeom>
                  <a:noFill/>
                  <a:ln w="12700">
                    <a:solidFill>
                      <a:schemeClr val="tx1"/>
                    </a:solidFill>
                    <a:round/>
                    <a:headEnd type="none" w="sm" len="sm"/>
                    <a:tailEnd type="triangl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sp>
              <p:nvSpPr>
                <p:cNvPr id="44068" name="Text Box 109">
                  <a:extLst>
                    <a:ext uri="{FF2B5EF4-FFF2-40B4-BE49-F238E27FC236}">
                      <a16:creationId xmlns:a16="http://schemas.microsoft.com/office/drawing/2014/main" id="{0C690E8E-479B-40CD-BD75-7A1268C5053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160" y="2016"/>
                  <a:ext cx="624" cy="2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  <a:buClrTx/>
                    <a:buSzTx/>
                    <a:buFontTx/>
                    <a:buNone/>
                  </a:pPr>
                  <a:r>
                    <a:rPr kumimoji="0" lang="en-US" altLang="zh-CN" sz="1800"/>
                    <a:t>      digit</a:t>
                  </a:r>
                </a:p>
              </p:txBody>
            </p:sp>
          </p:grpSp>
          <p:grpSp>
            <p:nvGrpSpPr>
              <p:cNvPr id="44058" name="Group 110">
                <a:extLst>
                  <a:ext uri="{FF2B5EF4-FFF2-40B4-BE49-F238E27FC236}">
                    <a16:creationId xmlns:a16="http://schemas.microsoft.com/office/drawing/2014/main" id="{70656588-4E69-4351-AA93-B42D67A6F89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120" y="2304"/>
                <a:ext cx="912" cy="336"/>
                <a:chOff x="2304" y="2304"/>
                <a:chExt cx="912" cy="336"/>
              </a:xfrm>
            </p:grpSpPr>
            <p:sp>
              <p:nvSpPr>
                <p:cNvPr id="44060" name="Oval 111">
                  <a:extLst>
                    <a:ext uri="{FF2B5EF4-FFF2-40B4-BE49-F238E27FC236}">
                      <a16:creationId xmlns:a16="http://schemas.microsoft.com/office/drawing/2014/main" id="{EFBAE0BE-5E35-44C3-A6DF-22E71268020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04" y="2352"/>
                  <a:ext cx="288" cy="288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zh-CN" altLang="en-US" sz="2400">
                    <a:latin typeface="Tahoma" panose="020B0604030504040204" pitchFamily="34" charset="0"/>
                  </a:endParaRPr>
                </a:p>
              </p:txBody>
            </p:sp>
            <p:sp>
              <p:nvSpPr>
                <p:cNvPr id="44061" name="Line 112">
                  <a:extLst>
                    <a:ext uri="{FF2B5EF4-FFF2-40B4-BE49-F238E27FC236}">
                      <a16:creationId xmlns:a16="http://schemas.microsoft.com/office/drawing/2014/main" id="{E688E6A0-2442-4B19-9D7C-A99BD8313C1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92" y="2496"/>
                  <a:ext cx="624" cy="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 type="none" w="sm" len="sm"/>
                  <a:tailEnd type="triangl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4062" name="Text Box 113">
                  <a:extLst>
                    <a:ext uri="{FF2B5EF4-FFF2-40B4-BE49-F238E27FC236}">
                      <a16:creationId xmlns:a16="http://schemas.microsoft.com/office/drawing/2014/main" id="{B8A782F1-5031-4798-B54C-8645BF45145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640" y="2304"/>
                  <a:ext cx="480" cy="2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  <a:buClrTx/>
                    <a:buSzTx/>
                    <a:buFontTx/>
                    <a:buNone/>
                  </a:pPr>
                  <a:r>
                    <a:rPr kumimoji="0" lang="en-US" altLang="zh-CN" sz="1800"/>
                    <a:t>digit</a:t>
                  </a:r>
                </a:p>
              </p:txBody>
            </p:sp>
            <p:sp>
              <p:nvSpPr>
                <p:cNvPr id="44063" name="Text Box 114">
                  <a:extLst>
                    <a:ext uri="{FF2B5EF4-FFF2-40B4-BE49-F238E27FC236}">
                      <a16:creationId xmlns:a16="http://schemas.microsoft.com/office/drawing/2014/main" id="{FF152FD9-4CD7-4153-85A0-862612A71E4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304" y="2400"/>
                  <a:ext cx="288" cy="2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  <a:buClrTx/>
                    <a:buSzTx/>
                    <a:buFontTx/>
                    <a:buNone/>
                  </a:pPr>
                  <a:r>
                    <a:rPr kumimoji="0" lang="en-US" altLang="zh-CN" sz="1800"/>
                    <a:t>22</a:t>
                  </a:r>
                </a:p>
              </p:txBody>
            </p:sp>
          </p:grpSp>
          <p:sp>
            <p:nvSpPr>
              <p:cNvPr id="44059" name="Text Box 115">
                <a:extLst>
                  <a:ext uri="{FF2B5EF4-FFF2-40B4-BE49-F238E27FC236}">
                    <a16:creationId xmlns:a16="http://schemas.microsoft.com/office/drawing/2014/main" id="{90FC01E1-5542-4160-97A7-D70205D62D4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40" y="2304"/>
                <a:ext cx="240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/>
                  <a:t>*</a:t>
                </a:r>
              </a:p>
            </p:txBody>
          </p:sp>
        </p:grpSp>
      </p:grpSp>
      <p:sp>
        <p:nvSpPr>
          <p:cNvPr id="161908" name="Text Box 116">
            <a:extLst>
              <a:ext uri="{FF2B5EF4-FFF2-40B4-BE49-F238E27FC236}">
                <a16:creationId xmlns:a16="http://schemas.microsoft.com/office/drawing/2014/main" id="{17B2F126-ABA2-4218-AB9D-72051757F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572000"/>
            <a:ext cx="3886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FF3300"/>
                </a:solidFill>
              </a:rPr>
              <a:t>return</a:t>
            </a:r>
            <a:r>
              <a:rPr kumimoji="0" lang="en-US" altLang="zh-CN" sz="2400"/>
              <a:t>(num, install_num())</a:t>
            </a:r>
          </a:p>
        </p:txBody>
      </p:sp>
      <p:sp>
        <p:nvSpPr>
          <p:cNvPr id="44039" name="Text Box 117">
            <a:extLst>
              <a:ext uri="{FF2B5EF4-FFF2-40B4-BE49-F238E27FC236}">
                <a16:creationId xmlns:a16="http://schemas.microsoft.com/office/drawing/2014/main" id="{C2F7BBC0-DEDC-4BE6-97B9-D92437DBDC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371600"/>
            <a:ext cx="7162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/>
              <a:t>num </a:t>
            </a:r>
            <a:r>
              <a:rPr kumimoji="0" lang="en-US" altLang="zh-CN" sz="2400" b="0">
                <a:sym typeface="Symbol" panose="05050102010706020507" pitchFamily="18" charset="2"/>
              </a:rPr>
              <a:t> </a:t>
            </a:r>
            <a:r>
              <a:rPr kumimoji="0" lang="en-US" altLang="zh-CN" sz="2400">
                <a:sym typeface="Symbol" panose="05050102010706020507" pitchFamily="18" charset="2"/>
              </a:rPr>
              <a:t>digit</a:t>
            </a:r>
            <a:r>
              <a:rPr kumimoji="0" lang="en-US" altLang="zh-CN" sz="2400" b="0" baseline="30000">
                <a:sym typeface="Symbol" panose="05050102010706020507" pitchFamily="18" charset="2"/>
              </a:rPr>
              <a:t>+</a:t>
            </a:r>
            <a:r>
              <a:rPr kumimoji="0" lang="en-US" altLang="zh-CN" sz="2400" b="0">
                <a:sym typeface="Symbol" panose="05050102010706020507" pitchFamily="18" charset="2"/>
              </a:rPr>
              <a:t> (.</a:t>
            </a:r>
            <a:r>
              <a:rPr kumimoji="0" lang="en-US" altLang="zh-CN" sz="2400">
                <a:sym typeface="Symbol" panose="05050102010706020507" pitchFamily="18" charset="2"/>
              </a:rPr>
              <a:t>digit</a:t>
            </a:r>
            <a:r>
              <a:rPr kumimoji="0" lang="en-US" altLang="zh-CN" sz="2400" b="0" baseline="30000">
                <a:sym typeface="Symbol" panose="05050102010706020507" pitchFamily="18" charset="2"/>
              </a:rPr>
              <a:t>+</a:t>
            </a:r>
            <a:r>
              <a:rPr kumimoji="0" lang="en-US" altLang="zh-CN" sz="2400" b="0">
                <a:sym typeface="Symbol" panose="05050102010706020507" pitchFamily="18" charset="2"/>
              </a:rPr>
              <a:t>)? (E(+|-)? </a:t>
            </a:r>
            <a:r>
              <a:rPr kumimoji="0" lang="en-US" altLang="zh-CN" sz="2400">
                <a:sym typeface="Symbol" panose="05050102010706020507" pitchFamily="18" charset="2"/>
              </a:rPr>
              <a:t>digit</a:t>
            </a:r>
            <a:r>
              <a:rPr kumimoji="0" lang="en-US" altLang="zh-CN" sz="2400" b="0" baseline="30000">
                <a:sym typeface="Symbol" panose="05050102010706020507" pitchFamily="18" charset="2"/>
              </a:rPr>
              <a:t>+</a:t>
            </a:r>
            <a:r>
              <a:rPr kumimoji="0" lang="en-US" altLang="zh-CN" sz="2400" b="0">
                <a:sym typeface="Symbol" panose="05050102010706020507" pitchFamily="18" charset="2"/>
              </a:rPr>
              <a:t>)?</a:t>
            </a:r>
          </a:p>
        </p:txBody>
      </p:sp>
      <p:sp>
        <p:nvSpPr>
          <p:cNvPr id="161910" name="Text Box 118">
            <a:extLst>
              <a:ext uri="{FF2B5EF4-FFF2-40B4-BE49-F238E27FC236}">
                <a16:creationId xmlns:a16="http://schemas.microsoft.com/office/drawing/2014/main" id="{D899F95F-B4D4-4295-B6BC-81E7C3414B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2362200"/>
            <a:ext cx="1143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12.3E4</a:t>
            </a:r>
            <a:endParaRPr kumimoji="0" lang="en-US" altLang="zh-CN" sz="2400" b="0">
              <a:solidFill>
                <a:srgbClr val="3333CC"/>
              </a:solidFill>
              <a:sym typeface="Symbol" panose="05050102010706020507" pitchFamily="18" charset="2"/>
            </a:endParaRPr>
          </a:p>
        </p:txBody>
      </p:sp>
      <p:sp>
        <p:nvSpPr>
          <p:cNvPr id="161911" name="Text Box 119">
            <a:extLst>
              <a:ext uri="{FF2B5EF4-FFF2-40B4-BE49-F238E27FC236}">
                <a16:creationId xmlns:a16="http://schemas.microsoft.com/office/drawing/2014/main" id="{44C0C9E8-2B48-4F88-93B4-5B31F18B89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886200"/>
            <a:ext cx="762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12.3</a:t>
            </a:r>
            <a:endParaRPr kumimoji="0" lang="en-US" altLang="zh-CN" sz="2400" b="0">
              <a:solidFill>
                <a:srgbClr val="3333CC"/>
              </a:solidFill>
              <a:sym typeface="Symbol" panose="05050102010706020507" pitchFamily="18" charset="2"/>
            </a:endParaRPr>
          </a:p>
        </p:txBody>
      </p:sp>
      <p:sp>
        <p:nvSpPr>
          <p:cNvPr id="161912" name="Text Box 120">
            <a:extLst>
              <a:ext uri="{FF2B5EF4-FFF2-40B4-BE49-F238E27FC236}">
                <a16:creationId xmlns:a16="http://schemas.microsoft.com/office/drawing/2014/main" id="{EA787C66-8DC4-4022-B511-2BACA4BDAA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52578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>
                <a:solidFill>
                  <a:srgbClr val="3333CC"/>
                </a:solidFill>
              </a:rPr>
              <a:t>12</a:t>
            </a:r>
            <a:endParaRPr kumimoji="0" lang="en-US" altLang="zh-CN" sz="2400" b="0">
              <a:solidFill>
                <a:srgbClr val="3333CC"/>
              </a:solidFill>
              <a:sym typeface="Symbol" panose="05050102010706020507" pitchFamily="18" charset="2"/>
            </a:endParaRPr>
          </a:p>
        </p:txBody>
      </p:sp>
      <p:sp>
        <p:nvSpPr>
          <p:cNvPr id="44043" name="动作按钮: 自定义 11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A198C1D-3DCC-4482-95C0-4A07194955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8" y="6092825"/>
            <a:ext cx="647700" cy="431800"/>
          </a:xfrm>
          <a:prstGeom prst="actionButtonBlank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>
                <a:latin typeface="Tahoma" panose="020B0604030504040204" pitchFamily="34" charset="0"/>
              </a:rPr>
              <a:t>返回</a:t>
            </a:r>
            <a:endParaRPr lang="zh-CN" altLang="en-US" sz="2400">
              <a:latin typeface="Tahoma" panose="020B060403050404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7A8D7FB-CE7E-4BEF-9276-8012BE65943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9160" y="1213200"/>
              <a:ext cx="7309080" cy="495936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7A8D7FB-CE7E-4BEF-9276-8012BE6594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9800" y="1203840"/>
                <a:ext cx="7327800" cy="49780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34B4B139-B4CC-4001-A429-719309E5A1B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50669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61908" grpId="0"/>
      <p:bldP spid="161910" grpId="0"/>
      <p:bldP spid="161911" grpId="0"/>
      <p:bldP spid="1619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D26A83D6-8CF4-4833-ABC8-3EBA150CE5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关键字的处理</a:t>
            </a: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830BD63B-D143-4B13-8A37-C1B6297B64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关键字</a:t>
            </a:r>
            <a:r>
              <a:rPr lang="en-US" altLang="zh-CN"/>
              <a:t>/</a:t>
            </a:r>
            <a:r>
              <a:rPr lang="zh-CN" altLang="en-US"/>
              <a:t>保留字与标识符一样进行匹配</a:t>
            </a:r>
          </a:p>
          <a:p>
            <a:pPr lvl="1" eaLnBrk="1" hangingPunct="1"/>
            <a:r>
              <a:rPr lang="zh-CN" altLang="en-US"/>
              <a:t>保存在符号表或一个特殊的关键字表中，保存关键字的符号串和单词值（一般不需要）</a:t>
            </a:r>
          </a:p>
          <a:p>
            <a:pPr lvl="1" eaLnBrk="1" hangingPunct="1"/>
            <a:r>
              <a:rPr lang="zh-CN" altLang="en-US"/>
              <a:t>当识别出标识符</a:t>
            </a:r>
            <a:r>
              <a:rPr lang="en-US" altLang="zh-CN"/>
              <a:t>/</a:t>
            </a:r>
            <a:r>
              <a:rPr lang="zh-CN" altLang="en-US"/>
              <a:t>关键字，查询表</a:t>
            </a:r>
          </a:p>
          <a:p>
            <a:pPr lvl="1" eaLnBrk="1" hangingPunct="1"/>
            <a:r>
              <a:rPr lang="zh-CN" altLang="en-US"/>
              <a:t>若与某个关键字匹配，返回对应的单词，和单词值（若有的话）</a:t>
            </a:r>
          </a:p>
          <a:p>
            <a:pPr lvl="1" eaLnBrk="1" hangingPunct="1"/>
            <a:r>
              <a:rPr lang="zh-CN" altLang="en-US"/>
              <a:t>若与任何关键字都不匹配，则认为是标识符，进行相应处理</a:t>
            </a:r>
          </a:p>
          <a:p>
            <a:pPr lvl="1" eaLnBrk="1" hangingPunct="1"/>
            <a:endParaRPr lang="en-US" altLang="zh-CN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1D66E88-B02F-43CB-A4BD-6AF14D9AFF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4572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DD578D5C-107D-4BF9-925B-CC2B35A64C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3.4.2  </a:t>
            </a:r>
            <a:r>
              <a:rPr lang="zh-CN" altLang="en-US"/>
              <a:t>状态转换图的实现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B7722656-F823-4C6B-905B-250A119B4F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eaLnBrk="1" hangingPunct="1"/>
            <a:r>
              <a:rPr lang="zh-CN" altLang="en-US" sz="2800"/>
              <a:t>为每个状态构造一段代码</a:t>
            </a:r>
          </a:p>
          <a:p>
            <a:pPr lvl="1" eaLnBrk="1" hangingPunct="1"/>
            <a:r>
              <a:rPr lang="zh-CN" altLang="en-US" sz="2400"/>
              <a:t>普通状态</a:t>
            </a:r>
          </a:p>
          <a:p>
            <a:pPr lvl="2" eaLnBrk="1" hangingPunct="1"/>
            <a:r>
              <a:rPr lang="zh-CN" altLang="en-US" sz="2000"/>
              <a:t>读取字符</a:t>
            </a:r>
          </a:p>
          <a:p>
            <a:pPr lvl="2" eaLnBrk="1" hangingPunct="1"/>
            <a:r>
              <a:rPr lang="zh-CN" altLang="en-US" sz="2000"/>
              <a:t>每条出射边的处理：根据字符转换状态</a:t>
            </a:r>
          </a:p>
          <a:p>
            <a:pPr lvl="2" eaLnBrk="1" hangingPunct="1"/>
            <a:r>
              <a:rPr lang="zh-CN" altLang="en-US" sz="2000"/>
              <a:t>其他情况，错误</a:t>
            </a:r>
          </a:p>
          <a:p>
            <a:pPr lvl="1" eaLnBrk="1" hangingPunct="1"/>
            <a:r>
              <a:rPr lang="zh-CN" altLang="en-US" sz="2400"/>
              <a:t>终态</a:t>
            </a:r>
          </a:p>
          <a:p>
            <a:pPr lvl="2" eaLnBrk="1" hangingPunct="1"/>
            <a:r>
              <a:rPr lang="zh-CN" altLang="en-US" sz="2000"/>
              <a:t>返回单词，单词值</a:t>
            </a:r>
          </a:p>
          <a:p>
            <a:pPr eaLnBrk="1" hangingPunct="1"/>
            <a:r>
              <a:rPr lang="zh-CN" altLang="en-US" sz="2800"/>
              <a:t>错误处理</a:t>
            </a:r>
          </a:p>
          <a:p>
            <a:pPr lvl="1" eaLnBrk="1" hangingPunct="1"/>
            <a:r>
              <a:rPr lang="zh-CN" altLang="en-US" sz="2400"/>
              <a:t>尝试其他状态转换图</a:t>
            </a:r>
          </a:p>
          <a:p>
            <a:pPr lvl="1" eaLnBrk="1" hangingPunct="1"/>
            <a:r>
              <a:rPr lang="zh-CN" altLang="en-US" sz="2400"/>
              <a:t>尝试完毕，与任何单词都不匹配，词法错误，错误恢复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5D8DBB6-4591-4B84-9255-CDA6FAA4C3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8018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E9928518-27C6-4510-83BD-959C0053AE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实现代码</a:t>
            </a:r>
          </a:p>
        </p:txBody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59020C89-240C-45EA-8257-5C23F0075D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state = 0;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token nexttoken()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{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	while(1) {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		switch (state) {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case 0:  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		  c = nextchar();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</a:t>
            </a:r>
            <a:endParaRPr lang="en-US" altLang="zh-CN" sz="2400"/>
          </a:p>
        </p:txBody>
      </p:sp>
      <p:sp>
        <p:nvSpPr>
          <p:cNvPr id="47108" name="Text Box 6">
            <a:extLst>
              <a:ext uri="{FF2B5EF4-FFF2-40B4-BE49-F238E27FC236}">
                <a16:creationId xmlns:a16="http://schemas.microsoft.com/office/drawing/2014/main" id="{66B52B84-8AF3-410E-A237-A14DB19445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1371600"/>
            <a:ext cx="1828800" cy="1004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Char char="•"/>
            </a:pPr>
            <a:r>
              <a:rPr kumimoji="0" lang="zh-CN" altLang="en-US" sz="2400">
                <a:solidFill>
                  <a:schemeClr val="hlink"/>
                </a:solidFill>
              </a:rPr>
              <a:t>如何工作</a:t>
            </a:r>
            <a:r>
              <a:rPr kumimoji="0" lang="en-US" altLang="zh-CN" sz="2400">
                <a:solidFill>
                  <a:schemeClr val="hlink"/>
                </a:solidFill>
              </a:rPr>
              <a:t>?</a:t>
            </a:r>
          </a:p>
          <a:p>
            <a:pPr eaLnBrk="1" hangingPunct="1">
              <a:spcBef>
                <a:spcPct val="50000"/>
              </a:spcBef>
              <a:buClrTx/>
              <a:buSzTx/>
              <a:buFontTx/>
              <a:buChar char="•"/>
            </a:pPr>
            <a:r>
              <a:rPr kumimoji="0" lang="zh-CN" altLang="en-US" sz="2400">
                <a:solidFill>
                  <a:schemeClr val="hlink"/>
                </a:solidFill>
              </a:rPr>
              <a:t>如何扩展</a:t>
            </a:r>
            <a:r>
              <a:rPr kumimoji="0" lang="en-US" altLang="zh-CN" sz="2400">
                <a:solidFill>
                  <a:schemeClr val="hlink"/>
                </a:solidFill>
              </a:rPr>
              <a:t>?</a:t>
            </a:r>
          </a:p>
        </p:txBody>
      </p:sp>
      <p:sp>
        <p:nvSpPr>
          <p:cNvPr id="47109" name="Text Box 7">
            <a:extLst>
              <a:ext uri="{FF2B5EF4-FFF2-40B4-BE49-F238E27FC236}">
                <a16:creationId xmlns:a16="http://schemas.microsoft.com/office/drawing/2014/main" id="{7BF43AA1-BCB4-4567-91F4-96E2F7DDB0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2133600"/>
            <a:ext cx="762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>
                <a:solidFill>
                  <a:schemeClr val="hlink"/>
                </a:solidFill>
              </a:rPr>
              <a:t>状态</a:t>
            </a:r>
          </a:p>
        </p:txBody>
      </p:sp>
      <p:sp>
        <p:nvSpPr>
          <p:cNvPr id="47110" name="Line 8">
            <a:extLst>
              <a:ext uri="{FF2B5EF4-FFF2-40B4-BE49-F238E27FC236}">
                <a16:creationId xmlns:a16="http://schemas.microsoft.com/office/drawing/2014/main" id="{2EE54A55-300D-4883-87A9-98C9054AA51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7088" y="1773238"/>
            <a:ext cx="504825" cy="576262"/>
          </a:xfrm>
          <a:prstGeom prst="line">
            <a:avLst/>
          </a:prstGeom>
          <a:noFill/>
          <a:ln w="25400">
            <a:solidFill>
              <a:schemeClr val="hlink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D9244E7-81B6-4AA6-86DE-325C423F524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34080" y="1843560"/>
              <a:ext cx="3595680" cy="27324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D9244E7-81B6-4AA6-86DE-325C423F52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4720" y="1834200"/>
                <a:ext cx="3614400" cy="2751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223C188-4963-487C-9304-ECE47B9619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5286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3A7EAA78-D1BE-4684-BB0E-4B0E43D359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实现代码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B9765297-C4D0-4EE7-9134-5428355FA3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		  /* c is lookahead character */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if (c== blank || c==tab || c== newline) {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   state = 0;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   lexeme_beginning++;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   /* advance beginning of lexeme */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}</a:t>
            </a:r>
            <a:endParaRPr lang="en-US" altLang="zh-CN" sz="2000"/>
          </a:p>
        </p:txBody>
      </p:sp>
      <p:sp>
        <p:nvSpPr>
          <p:cNvPr id="48132" name="Text Box 4">
            <a:extLst>
              <a:ext uri="{FF2B5EF4-FFF2-40B4-BE49-F238E27FC236}">
                <a16:creationId xmlns:a16="http://schemas.microsoft.com/office/drawing/2014/main" id="{E76546E9-B29A-4B89-9941-DD2E01AEFE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2514600"/>
            <a:ext cx="762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>
                <a:solidFill>
                  <a:schemeClr val="hlink"/>
                </a:solidFill>
              </a:rPr>
              <a:t>作用</a:t>
            </a:r>
            <a:r>
              <a:rPr kumimoji="0" lang="en-US" altLang="zh-CN" sz="2000">
                <a:solidFill>
                  <a:schemeClr val="hlink"/>
                </a:solidFill>
              </a:rPr>
              <a:t>?</a:t>
            </a:r>
          </a:p>
        </p:txBody>
      </p:sp>
      <p:sp>
        <p:nvSpPr>
          <p:cNvPr id="48133" name="Line 5">
            <a:extLst>
              <a:ext uri="{FF2B5EF4-FFF2-40B4-BE49-F238E27FC236}">
                <a16:creationId xmlns:a16="http://schemas.microsoft.com/office/drawing/2014/main" id="{8EB62A86-0D86-4506-9183-CD9146A70C4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209800" y="2708275"/>
            <a:ext cx="706438" cy="19050"/>
          </a:xfrm>
          <a:prstGeom prst="line">
            <a:avLst/>
          </a:prstGeom>
          <a:noFill/>
          <a:ln w="25400">
            <a:solidFill>
              <a:schemeClr val="hlink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00B549B-69B1-4669-8641-D96506A4E32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028680" y="2046240"/>
              <a:ext cx="5289480" cy="8290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00B549B-69B1-4669-8641-D96506A4E3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19320" y="2036880"/>
                <a:ext cx="5308200" cy="847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0D46BC0-A16D-4BD8-8E82-E6AABEBE5B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770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EF9B642D-737E-40CF-881E-72FBF02736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实现代码（续）</a:t>
            </a:r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9715B7FA-E924-497F-8F5A-7DDC82A2F9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else if (c == ‘&lt;‘) state = 1;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else if (c == ‘=‘) state = 5;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else if (c == ‘&gt;’) state = 6;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else state = fail();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break;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… /* cases 1-8 here */</a:t>
            </a:r>
          </a:p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</a:t>
            </a:r>
          </a:p>
        </p:txBody>
      </p:sp>
      <p:sp>
        <p:nvSpPr>
          <p:cNvPr id="49156" name="Text Box 7">
            <a:extLst>
              <a:ext uri="{FF2B5EF4-FFF2-40B4-BE49-F238E27FC236}">
                <a16:creationId xmlns:a16="http://schemas.microsoft.com/office/drawing/2014/main" id="{18BBF916-B4F3-4148-A15D-F5AE9A3A97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2565400"/>
            <a:ext cx="2016125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>
                <a:solidFill>
                  <a:schemeClr val="hlink"/>
                </a:solidFill>
              </a:rPr>
              <a:t>不是比较运算符，怎么办？</a:t>
            </a:r>
          </a:p>
        </p:txBody>
      </p:sp>
      <p:sp>
        <p:nvSpPr>
          <p:cNvPr id="49157" name="Line 8">
            <a:extLst>
              <a:ext uri="{FF2B5EF4-FFF2-40B4-BE49-F238E27FC236}">
                <a16:creationId xmlns:a16="http://schemas.microsoft.com/office/drawing/2014/main" id="{6C596D8C-EE1A-4EE3-9BDC-22E64FF3545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835150" y="2852738"/>
            <a:ext cx="792163" cy="0"/>
          </a:xfrm>
          <a:prstGeom prst="line">
            <a:avLst/>
          </a:prstGeom>
          <a:noFill/>
          <a:ln w="25400">
            <a:solidFill>
              <a:schemeClr val="hlink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BC14E8C-CE6E-4CA3-9C74-B111B875033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547080" y="1132560"/>
              <a:ext cx="4426920" cy="19425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BC14E8C-CE6E-4CA3-9C74-B111B87503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37720" y="1123200"/>
                <a:ext cx="4445640" cy="1961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25E50B6-9033-428B-9A45-40C8DBF7E7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9133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8D2EC922-DA73-4EA3-9316-FB9F09DCAC3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实现代码（续）</a:t>
            </a:r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973B2320-FBEF-40DB-AEA8-EFD28CA394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295400"/>
            <a:ext cx="7772400" cy="5486400"/>
          </a:xfrm>
        </p:spPr>
        <p:txBody>
          <a:bodyPr/>
          <a:lstStyle/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int state = 0,  start = 0;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int lexical_value;    /* “</a:t>
            </a:r>
            <a:r>
              <a:rPr kumimoji="0" lang="zh-CN" altLang="en-US" sz="2000" b="1">
                <a:latin typeface="Courier New" panose="02070309020205020404" pitchFamily="49" charset="0"/>
              </a:rPr>
              <a:t>返回” 词法值 *</a:t>
            </a:r>
            <a:r>
              <a:rPr kumimoji="0" lang="en-US" altLang="zh-CN" sz="2000" b="1">
                <a:latin typeface="Courier New" panose="02070309020205020404" pitchFamily="49" charset="0"/>
              </a:rPr>
              <a:t>/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int fail()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{	   forward = lexeme beginning;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switch (start) {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case 0:   start = 9;  break;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case 9:   start = 12; break;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case 12:  start = 20; break;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case 20:  start = 25; break;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case 25:  recover();  break;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default:   /* compiler error */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}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return start;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50180" name="Text Box 4">
            <a:extLst>
              <a:ext uri="{FF2B5EF4-FFF2-40B4-BE49-F238E27FC236}">
                <a16:creationId xmlns:a16="http://schemas.microsoft.com/office/drawing/2014/main" id="{ADF4409A-60F7-45FC-9F65-3CFE1310E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997200"/>
            <a:ext cx="201612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1800">
                <a:solidFill>
                  <a:schemeClr val="hlink"/>
                </a:solidFill>
              </a:rPr>
              <a:t>不是比较运算符，是不是标识符呢？</a:t>
            </a:r>
          </a:p>
        </p:txBody>
      </p:sp>
      <p:sp>
        <p:nvSpPr>
          <p:cNvPr id="50181" name="Line 5">
            <a:extLst>
              <a:ext uri="{FF2B5EF4-FFF2-40B4-BE49-F238E27FC236}">
                <a16:creationId xmlns:a16="http://schemas.microsoft.com/office/drawing/2014/main" id="{FF0C5A30-1C8F-411A-A62B-40D0FF0C7D0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55763" y="3284538"/>
            <a:ext cx="792162" cy="0"/>
          </a:xfrm>
          <a:prstGeom prst="line">
            <a:avLst/>
          </a:prstGeom>
          <a:noFill/>
          <a:ln w="25400">
            <a:solidFill>
              <a:schemeClr val="hlink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0182" name="Text Box 6">
            <a:extLst>
              <a:ext uri="{FF2B5EF4-FFF2-40B4-BE49-F238E27FC236}">
                <a16:creationId xmlns:a16="http://schemas.microsoft.com/office/drawing/2014/main" id="{C89BBF87-E8ED-4744-B10B-AF42AF78A2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50" y="3860800"/>
            <a:ext cx="201612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1800">
                <a:solidFill>
                  <a:schemeClr val="hlink"/>
                </a:solidFill>
              </a:rPr>
              <a:t>也不是标识符，是不是数值常量呢？</a:t>
            </a:r>
          </a:p>
        </p:txBody>
      </p:sp>
      <p:sp>
        <p:nvSpPr>
          <p:cNvPr id="50183" name="Line 7">
            <a:extLst>
              <a:ext uri="{FF2B5EF4-FFF2-40B4-BE49-F238E27FC236}">
                <a16:creationId xmlns:a16="http://schemas.microsoft.com/office/drawing/2014/main" id="{90F848F3-98C1-4035-8B77-AB6C54784FF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1050" y="3716338"/>
            <a:ext cx="504825" cy="288925"/>
          </a:xfrm>
          <a:prstGeom prst="line">
            <a:avLst/>
          </a:prstGeom>
          <a:noFill/>
          <a:ln w="25400">
            <a:solidFill>
              <a:schemeClr val="hlink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0184" name="Text Box 8">
            <a:extLst>
              <a:ext uri="{FF2B5EF4-FFF2-40B4-BE49-F238E27FC236}">
                <a16:creationId xmlns:a16="http://schemas.microsoft.com/office/drawing/2014/main" id="{85A08949-1151-4963-80D9-380BC2923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50" y="4745038"/>
            <a:ext cx="201612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1800">
                <a:solidFill>
                  <a:schemeClr val="hlink"/>
                </a:solidFill>
              </a:rPr>
              <a:t>什么都不是，那就是词法错误了。</a:t>
            </a:r>
          </a:p>
        </p:txBody>
      </p:sp>
      <p:sp>
        <p:nvSpPr>
          <p:cNvPr id="50185" name="Line 9">
            <a:extLst>
              <a:ext uri="{FF2B5EF4-FFF2-40B4-BE49-F238E27FC236}">
                <a16:creationId xmlns:a16="http://schemas.microsoft.com/office/drawing/2014/main" id="{7BFCAEE8-0F51-45ED-8A34-E21827108A7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1050" y="4797425"/>
            <a:ext cx="433388" cy="228600"/>
          </a:xfrm>
          <a:prstGeom prst="line">
            <a:avLst/>
          </a:prstGeom>
          <a:noFill/>
          <a:ln w="25400">
            <a:solidFill>
              <a:schemeClr val="hlink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0CCF464-B970-4978-B306-6AB4621D662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73360" y="1493280"/>
              <a:ext cx="4374720" cy="34419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0CCF464-B970-4978-B306-6AB4621D66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4000" y="1483920"/>
                <a:ext cx="4393440" cy="3460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01F60C6-B6EA-4FDF-98EC-7257DE8F56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9301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F039BBA6-6352-4CA2-B0E7-F0BDE1557F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3.4 </a:t>
            </a:r>
            <a:r>
              <a:rPr lang="zh-CN" altLang="en-US"/>
              <a:t>单词的识别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20026265-55FB-454E-B65D-00D305B463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eaLnBrk="1" hangingPunct="1"/>
            <a:r>
              <a:rPr lang="zh-CN" altLang="en-US" sz="3600"/>
              <a:t>例</a:t>
            </a:r>
            <a:r>
              <a:rPr lang="en-US" altLang="zh-CN" sz="3600"/>
              <a:t>3.6</a:t>
            </a:r>
            <a:r>
              <a:rPr lang="zh-CN" altLang="en-US" sz="3600"/>
              <a:t>：考虑文法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zh-CN" altLang="en-US" sz="1800" b="1" i="1">
                <a:solidFill>
                  <a:srgbClr val="FF3300"/>
                </a:solidFill>
              </a:rPr>
              <a:t>	</a:t>
            </a:r>
            <a:r>
              <a:rPr kumimoji="0" lang="en-US" altLang="zh-CN" sz="2400" i="1"/>
              <a:t>stmt </a:t>
            </a:r>
            <a:r>
              <a:rPr kumimoji="0" lang="en-US" altLang="zh-CN" sz="2400">
                <a:sym typeface="Symbol" panose="05050102010706020507" pitchFamily="18" charset="2"/>
              </a:rPr>
              <a:t> </a:t>
            </a:r>
            <a:r>
              <a:rPr kumimoji="0" lang="en-US" altLang="zh-CN" sz="2400" b="1">
                <a:sym typeface="Symbol" panose="05050102010706020507" pitchFamily="18" charset="2"/>
              </a:rPr>
              <a:t>if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expr </a:t>
            </a:r>
            <a:r>
              <a:rPr kumimoji="0" lang="en-US" altLang="zh-CN" sz="2400" b="1">
                <a:sym typeface="Symbol" panose="05050102010706020507" pitchFamily="18" charset="2"/>
              </a:rPr>
              <a:t>then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stmt</a:t>
            </a:r>
            <a:br>
              <a:rPr kumimoji="0" lang="en-US" altLang="zh-CN" sz="2400" i="1">
                <a:sym typeface="Symbol" panose="05050102010706020507" pitchFamily="18" charset="2"/>
              </a:rPr>
            </a:br>
            <a:r>
              <a:rPr kumimoji="0" lang="en-US" altLang="zh-CN" sz="2400" i="1">
                <a:sym typeface="Symbol" panose="05050102010706020507" pitchFamily="18" charset="2"/>
              </a:rPr>
              <a:t>	| </a:t>
            </a:r>
            <a:r>
              <a:rPr kumimoji="0" lang="en-US" altLang="zh-CN" sz="2400" b="1">
                <a:sym typeface="Symbol" panose="05050102010706020507" pitchFamily="18" charset="2"/>
              </a:rPr>
              <a:t>if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expr </a:t>
            </a:r>
            <a:r>
              <a:rPr kumimoji="0" lang="en-US" altLang="zh-CN" sz="2400" b="1">
                <a:sym typeface="Symbol" panose="05050102010706020507" pitchFamily="18" charset="2"/>
              </a:rPr>
              <a:t>then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stmt </a:t>
            </a:r>
            <a:r>
              <a:rPr kumimoji="0" lang="en-US" altLang="zh-CN" sz="2400" b="1">
                <a:sym typeface="Symbol" panose="05050102010706020507" pitchFamily="18" charset="2"/>
              </a:rPr>
              <a:t>else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stmt</a:t>
            </a:r>
            <a:br>
              <a:rPr kumimoji="0" lang="en-US" altLang="zh-CN" sz="2400" i="1">
                <a:sym typeface="Symbol" panose="05050102010706020507" pitchFamily="18" charset="2"/>
              </a:rPr>
            </a:br>
            <a:r>
              <a:rPr kumimoji="0" lang="en-US" altLang="zh-CN" sz="2400" i="1">
                <a:sym typeface="Symbol" panose="05050102010706020507" pitchFamily="18" charset="2"/>
              </a:rPr>
              <a:t>	| </a:t>
            </a:r>
            <a:r>
              <a:rPr kumimoji="0" lang="en-US" altLang="zh-CN" sz="2400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br>
              <a:rPr kumimoji="0" lang="en-US" altLang="zh-CN" sz="2400">
                <a:sym typeface="Symbol" panose="05050102010706020507" pitchFamily="18" charset="2"/>
              </a:rPr>
            </a:br>
            <a:r>
              <a:rPr kumimoji="0" lang="en-US" altLang="zh-CN" sz="2400" i="1">
                <a:sym typeface="Symbol" panose="05050102010706020507" pitchFamily="18" charset="2"/>
              </a:rPr>
              <a:t>expr  </a:t>
            </a:r>
            <a:r>
              <a:rPr kumimoji="0" lang="en-US" altLang="zh-CN" sz="2400">
                <a:sym typeface="Symbol" panose="05050102010706020507" pitchFamily="18" charset="2"/>
              </a:rPr>
              <a:t> </a:t>
            </a:r>
            <a:r>
              <a:rPr kumimoji="0" lang="en-US" altLang="zh-CN" sz="2400" i="1">
                <a:sym typeface="Symbol" panose="05050102010706020507" pitchFamily="18" charset="2"/>
              </a:rPr>
              <a:t>term </a:t>
            </a:r>
            <a:r>
              <a:rPr kumimoji="0" lang="en-US" altLang="zh-CN" sz="2400" b="1">
                <a:sym typeface="Symbol" panose="05050102010706020507" pitchFamily="18" charset="2"/>
              </a:rPr>
              <a:t>relop</a:t>
            </a:r>
            <a:r>
              <a:rPr kumimoji="0" lang="en-US" altLang="zh-CN" sz="2400">
                <a:sym typeface="Symbol" panose="05050102010706020507" pitchFamily="18" charset="2"/>
              </a:rPr>
              <a:t> </a:t>
            </a:r>
            <a:r>
              <a:rPr kumimoji="0" lang="en-US" altLang="zh-CN" sz="2400" i="1">
                <a:sym typeface="Symbol" panose="05050102010706020507" pitchFamily="18" charset="2"/>
              </a:rPr>
              <a:t>term | term</a:t>
            </a:r>
            <a:br>
              <a:rPr kumimoji="0" lang="en-US" altLang="zh-CN" sz="2400" i="1">
                <a:sym typeface="Symbol" panose="05050102010706020507" pitchFamily="18" charset="2"/>
              </a:rPr>
            </a:br>
            <a:r>
              <a:rPr kumimoji="0" lang="en-US" altLang="zh-CN" sz="2400" i="1">
                <a:sym typeface="Symbol" panose="05050102010706020507" pitchFamily="18" charset="2"/>
              </a:rPr>
              <a:t>term </a:t>
            </a:r>
            <a:r>
              <a:rPr kumimoji="0" lang="en-US" altLang="zh-CN" sz="2400">
                <a:sym typeface="Symbol" panose="05050102010706020507" pitchFamily="18" charset="2"/>
              </a:rPr>
              <a:t> </a:t>
            </a:r>
            <a:r>
              <a:rPr kumimoji="0" lang="en-US" altLang="zh-CN" sz="2400" b="1">
                <a:sym typeface="Symbol" panose="05050102010706020507" pitchFamily="18" charset="2"/>
              </a:rPr>
              <a:t>id</a:t>
            </a:r>
            <a:r>
              <a:rPr kumimoji="0" lang="en-US" altLang="zh-CN" sz="2400">
                <a:sym typeface="Symbol" panose="05050102010706020507" pitchFamily="18" charset="2"/>
              </a:rPr>
              <a:t> | </a:t>
            </a:r>
            <a:r>
              <a:rPr kumimoji="0" lang="en-US" altLang="zh-CN" sz="2400" b="1">
                <a:sym typeface="Symbol" panose="05050102010706020507" pitchFamily="18" charset="2"/>
              </a:rPr>
              <a:t>num</a:t>
            </a:r>
            <a:endParaRPr lang="en-US" altLang="zh-CN" sz="2400" b="1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B685507D-82EA-4C85-9FE9-91B08A4F276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39640" y="2473920"/>
              <a:ext cx="2640960" cy="146736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B685507D-82EA-4C85-9FE9-91B08A4F276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0280" y="2464560"/>
                <a:ext cx="2659680" cy="14860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23EDCF51-C449-4DA9-A12F-D0DCF0D6E4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682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A1296F5A-9244-4B75-A4DE-285807ED31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实现代码（续）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3FCCA762-F117-4157-B897-E328BC9C1C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case 9:   </a:t>
            </a:r>
          </a:p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		  c = nextchar();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if (isletter(c)) state = 10;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else state = fail();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break;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kumimoji="0" lang="en-US" altLang="zh-CN" sz="2400" b="1">
              <a:latin typeface="Courier New" panose="02070309020205020404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kumimoji="0" lang="en-US" altLang="zh-CN" sz="2400" b="1">
              <a:latin typeface="Courier New" panose="020703090202050204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0D3C08F-F789-4267-9BCA-AB25DD52B9A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47440" y="1658880"/>
              <a:ext cx="5055480" cy="1451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0D3C08F-F789-4267-9BCA-AB25DD52B9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38080" y="1649520"/>
                <a:ext cx="5074200" cy="1470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C8F910F-55B8-43A0-A54F-FF8C9407AF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4358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F39A5A8-A2E8-4EB9-9BDF-BDD42480E7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实现代码（续）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1C7D6240-97B8-4724-9638-9CBEDA73E3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case 10:  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		   c = nextchar();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if (isletter(c)) state = 10;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else if (isdigit(c)) state = 10;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else state = 11;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latin typeface="Courier New" panose="02070309020205020404" pitchFamily="49" charset="0"/>
              </a:rPr>
              <a:t>        break: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>
                <a:latin typeface="Courier New" panose="02070309020205020404" pitchFamily="49" charset="0"/>
              </a:rPr>
              <a:t>         </a:t>
            </a:r>
            <a:endParaRPr kumimoji="0" lang="en-US" altLang="zh-CN" sz="2400" b="1">
              <a:latin typeface="Courier New" panose="020703090202050204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0F4B589-7FF2-4DB0-940D-B86218577D9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429360" y="2544120"/>
              <a:ext cx="5069160" cy="888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0F4B589-7FF2-4DB0-940D-B86218577D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0000" y="2534760"/>
                <a:ext cx="5087880" cy="907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0B0958C-F234-432C-8FE2-CF7551DE6B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17"/>
    </mc:Choice>
    <mc:Fallback xmlns="">
      <p:transition spd="slow" advTm="33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4EF3CDBA-0974-4245-9543-18D4DF99AA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实现代码（续）</a:t>
            </a:r>
          </a:p>
        </p:txBody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5161AF7A-0E9C-4D61-81A8-5494C7A918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case 11;  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		  retract(1); install_id();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return ( gettoken() 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… /* cases 12-24 here */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case 25:  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		  c = nextchar();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if (isdigit(c)) state = 26;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else state = fail();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break;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C3C58E5-AD07-4791-BB47-3BDF05A7D49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14680" y="1985040"/>
              <a:ext cx="3420360" cy="4507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C3C58E5-AD07-4791-BB47-3BDF05A7D4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05320" y="1975680"/>
                <a:ext cx="3439080" cy="469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911F860-24CE-477F-ADF4-DE806CA2D2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4922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CCE299D2-421B-476B-BC48-3C2D363A62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实现代码（续）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7A5928D4-B726-45B5-ACA0-DE91455CE7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case 26: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		  c = nextchar();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if (isdigit(c)) state = 26;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else state = 27;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break;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case 27: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		  retract(1); install_num();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  return ( NUM );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   }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   }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latin typeface="Courier New" panose="02070309020205020404" pitchFamily="49" charset="0"/>
              </a:rPr>
              <a:t>}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84CEC8A-0525-4D41-9627-93A3D679FE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7"/>
    </mc:Choice>
    <mc:Fallback xmlns="">
      <p:transition spd="slow" advTm="2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39C01A-93F8-44AA-A781-E4214EA78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  <a:r>
              <a:rPr lang="en-US" altLang="zh-CN" dirty="0"/>
              <a:t>——</a:t>
            </a:r>
            <a:r>
              <a:rPr lang="zh-CN" altLang="en-US" dirty="0"/>
              <a:t>画状态转换图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756614-F05A-4A9B-B284-0980C9F4C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尝试画正则表达式</a:t>
            </a:r>
            <a:r>
              <a:rPr lang="en-US" altLang="zh-CN" dirty="0"/>
              <a:t>(</a:t>
            </a:r>
            <a:r>
              <a:rPr lang="en-US" altLang="zh-CN" dirty="0" err="1"/>
              <a:t>a|b</a:t>
            </a:r>
            <a:r>
              <a:rPr lang="en-US" altLang="zh-CN" dirty="0"/>
              <a:t>)</a:t>
            </a:r>
            <a:r>
              <a:rPr lang="en-US" altLang="zh-CN" baseline="30000" dirty="0"/>
              <a:t>*</a:t>
            </a:r>
            <a:r>
              <a:rPr lang="en-US" altLang="zh-CN" dirty="0" err="1"/>
              <a:t>abb</a:t>
            </a:r>
            <a:r>
              <a:rPr lang="zh-CN" altLang="en-US"/>
              <a:t>对应的状态转换图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D2B9813B-1923-4BCE-AB25-71FCCADD90B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595760" y="1904760"/>
              <a:ext cx="1516680" cy="13608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D2B9813B-1923-4BCE-AB25-71FCCADD90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86400" y="1895400"/>
                <a:ext cx="1535400" cy="1548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721FD71-53DA-445A-8820-073E5AE276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8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61"/>
    </mc:Choice>
    <mc:Fallback xmlns="">
      <p:transition spd="slow" advTm="53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B9DDC7BD-33C3-4266-9317-EBFD68FDFD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对应的单词正规式定义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C3A96DF-1C8E-4C01-B813-5613A2C3EB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lvl="1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if       </a:t>
            </a:r>
            <a:r>
              <a:rPr kumimoji="0" lang="en-US" altLang="zh-CN" sz="2400" b="1">
                <a:sym typeface="Symbol" panose="05050102010706020507" pitchFamily="18" charset="2"/>
              </a:rPr>
              <a:t>  if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then  </a:t>
            </a:r>
            <a:r>
              <a:rPr kumimoji="0" lang="en-US" altLang="zh-CN" sz="2400" b="1">
                <a:sym typeface="Symbol" panose="05050102010706020507" pitchFamily="18" charset="2"/>
              </a:rPr>
              <a:t>  then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else   </a:t>
            </a:r>
            <a:r>
              <a:rPr kumimoji="0" lang="en-US" altLang="zh-CN" sz="2400" b="1">
                <a:sym typeface="Symbol" panose="05050102010706020507" pitchFamily="18" charset="2"/>
              </a:rPr>
              <a:t>  else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relop </a:t>
            </a:r>
            <a:r>
              <a:rPr kumimoji="0" lang="en-US" altLang="zh-CN" sz="2400" b="1">
                <a:sym typeface="Symbol" panose="05050102010706020507" pitchFamily="18" charset="2"/>
              </a:rPr>
              <a:t>  &lt; | &lt;= | &gt; | &gt;= | = | &lt;&gt;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id        letter (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letter | digit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)*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num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  digit</a:t>
            </a:r>
            <a:r>
              <a:rPr kumimoji="0" lang="en-US" altLang="zh-CN" sz="2400" b="1" baseline="30000">
                <a:sym typeface="Symbol" panose="05050102010706020507" pitchFamily="18" charset="2"/>
              </a:rPr>
              <a:t>+ </a:t>
            </a:r>
            <a:r>
              <a:rPr kumimoji="0" lang="en-US" altLang="zh-CN" sz="2400" b="1">
                <a:sym typeface="Symbol" panose="05050102010706020507" pitchFamily="18" charset="2"/>
              </a:rPr>
              <a:t>(.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digit</a:t>
            </a:r>
            <a:r>
              <a:rPr kumimoji="0" lang="en-US" altLang="zh-CN" sz="2400" b="1" baseline="30000"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) ?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( E(+ | -) ?</a:t>
            </a:r>
            <a:r>
              <a:rPr kumimoji="0"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400" b="1">
                <a:sym typeface="Symbol" panose="05050102010706020507" pitchFamily="18" charset="2"/>
              </a:rPr>
              <a:t>digit</a:t>
            </a:r>
            <a:r>
              <a:rPr kumimoji="0" lang="en-US" altLang="zh-CN" sz="2400" b="1" baseline="30000">
                <a:sym typeface="Symbol" panose="05050102010706020507" pitchFamily="18" charset="2"/>
              </a:rPr>
              <a:t>+</a:t>
            </a:r>
            <a:r>
              <a:rPr kumimoji="0" lang="en-US" altLang="zh-CN" sz="2400" b="1">
                <a:sym typeface="Symbol" panose="05050102010706020507" pitchFamily="18" charset="2"/>
              </a:rPr>
              <a:t> ) ?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3AE920A-A003-468F-A1ED-C79C44EED6C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98840" y="1771920"/>
              <a:ext cx="6005880" cy="2347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3AE920A-A003-468F-A1ED-C79C44EED6C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89480" y="1762560"/>
                <a:ext cx="6024600" cy="2366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C6EE2AD-8DC8-41B5-89F5-7111EE36EE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4999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8C07606A-B106-4010-97E5-7306D7A2D0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过滤空白符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5FC43E64-9158-4039-9415-C3E7643389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空白符也可写成正规式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/>
              <a:t>blank    </a:t>
            </a:r>
            <a:r>
              <a:rPr kumimoji="0" lang="en-US" altLang="zh-CN" b="1">
                <a:sym typeface="Symbol" panose="05050102010706020507" pitchFamily="18" charset="2"/>
              </a:rPr>
              <a:t>  </a:t>
            </a:r>
            <a:r>
              <a:rPr kumimoji="0" lang="en-US" altLang="zh-CN" b="1" i="1">
                <a:sym typeface="Symbol" panose="05050102010706020507" pitchFamily="18" charset="2"/>
              </a:rPr>
              <a:t>b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tab          ^T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newline   ^M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delim      blank | tab | newline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b="1">
                <a:sym typeface="Symbol" panose="05050102010706020507" pitchFamily="18" charset="2"/>
              </a:rPr>
              <a:t>ws           delim</a:t>
            </a:r>
            <a:r>
              <a:rPr kumimoji="0" lang="en-US" altLang="zh-CN" b="1" baseline="30000">
                <a:sym typeface="Symbol" panose="05050102010706020507" pitchFamily="18" charset="2"/>
              </a:rPr>
              <a:t>+</a:t>
            </a:r>
            <a:endParaRPr lang="en-US" altLang="zh-CN" b="1" baseline="3000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453CDC0-DDDA-4AE0-AA28-8C7F53B443F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49800" y="2360880"/>
              <a:ext cx="4628160" cy="2315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453CDC0-DDDA-4AE0-AA28-8C7F53B443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40440" y="2351520"/>
                <a:ext cx="4646880" cy="2333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9677857-4D1E-4532-9E1C-168534255A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3790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CDE380F0-D7EC-45D3-ACBA-DC437AE658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全部正规式定义</a:t>
            </a:r>
          </a:p>
        </p:txBody>
      </p:sp>
      <p:grpSp>
        <p:nvGrpSpPr>
          <p:cNvPr id="35843" name="Group 4">
            <a:extLst>
              <a:ext uri="{FF2B5EF4-FFF2-40B4-BE49-F238E27FC236}">
                <a16:creationId xmlns:a16="http://schemas.microsoft.com/office/drawing/2014/main" id="{BAE140EA-BD7C-4885-ABAE-B4831CE860BB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1371600"/>
            <a:ext cx="7162800" cy="4876800"/>
            <a:chOff x="864" y="1008"/>
            <a:chExt cx="4512" cy="3072"/>
          </a:xfrm>
        </p:grpSpPr>
        <p:sp>
          <p:nvSpPr>
            <p:cNvPr id="35844" name="Line 5">
              <a:extLst>
                <a:ext uri="{FF2B5EF4-FFF2-40B4-BE49-F238E27FC236}">
                  <a16:creationId xmlns:a16="http://schemas.microsoft.com/office/drawing/2014/main" id="{1F5C8BD1-133F-4E87-B878-C9BECDD8F5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008"/>
              <a:ext cx="43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45" name="Line 6">
              <a:extLst>
                <a:ext uri="{FF2B5EF4-FFF2-40B4-BE49-F238E27FC236}">
                  <a16:creationId xmlns:a16="http://schemas.microsoft.com/office/drawing/2014/main" id="{707ED6F1-CF62-4159-9F68-18D90B0219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056"/>
              <a:ext cx="43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46" name="Line 7">
              <a:extLst>
                <a:ext uri="{FF2B5EF4-FFF2-40B4-BE49-F238E27FC236}">
                  <a16:creationId xmlns:a16="http://schemas.microsoft.com/office/drawing/2014/main" id="{F2924132-E961-4BA8-9570-E067AB27A6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440"/>
              <a:ext cx="43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47" name="Line 8">
              <a:extLst>
                <a:ext uri="{FF2B5EF4-FFF2-40B4-BE49-F238E27FC236}">
                  <a16:creationId xmlns:a16="http://schemas.microsoft.com/office/drawing/2014/main" id="{0E0FE2F2-C3F9-4CEF-9334-DB9F3E78E5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64" y="4080"/>
              <a:ext cx="43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48" name="Line 9">
              <a:extLst>
                <a:ext uri="{FF2B5EF4-FFF2-40B4-BE49-F238E27FC236}">
                  <a16:creationId xmlns:a16="http://schemas.microsoft.com/office/drawing/2014/main" id="{1BFA92B4-EAE2-46B1-996A-8B6AD46776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1008"/>
              <a:ext cx="0" cy="30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49" name="Line 10">
              <a:extLst>
                <a:ext uri="{FF2B5EF4-FFF2-40B4-BE49-F238E27FC236}">
                  <a16:creationId xmlns:a16="http://schemas.microsoft.com/office/drawing/2014/main" id="{AAE0A427-1254-4501-96CF-E710FE9522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6" y="1008"/>
              <a:ext cx="0" cy="30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50" name="Text Box 11">
              <a:extLst>
                <a:ext uri="{FF2B5EF4-FFF2-40B4-BE49-F238E27FC236}">
                  <a16:creationId xmlns:a16="http://schemas.microsoft.com/office/drawing/2014/main" id="{6E2E91D0-AC76-43F8-B319-CDA7D758E7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0" y="1056"/>
              <a:ext cx="120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1800">
                  <a:latin typeface="Courier New" panose="02070309020205020404" pitchFamily="49" charset="0"/>
                </a:rPr>
                <a:t>Regular Expression</a:t>
              </a:r>
            </a:p>
          </p:txBody>
        </p:sp>
        <p:sp>
          <p:nvSpPr>
            <p:cNvPr id="35851" name="Text Box 12">
              <a:extLst>
                <a:ext uri="{FF2B5EF4-FFF2-40B4-BE49-F238E27FC236}">
                  <a16:creationId xmlns:a16="http://schemas.microsoft.com/office/drawing/2014/main" id="{9CEE54E5-09FD-4A67-9F18-88BB387DF3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1104"/>
              <a:ext cx="120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1800">
                  <a:latin typeface="Courier New" panose="02070309020205020404" pitchFamily="49" charset="0"/>
                </a:rPr>
                <a:t>Token</a:t>
              </a:r>
            </a:p>
          </p:txBody>
        </p:sp>
        <p:sp>
          <p:nvSpPr>
            <p:cNvPr id="35852" name="Text Box 13">
              <a:extLst>
                <a:ext uri="{FF2B5EF4-FFF2-40B4-BE49-F238E27FC236}">
                  <a16:creationId xmlns:a16="http://schemas.microsoft.com/office/drawing/2014/main" id="{32E37DB3-DBB8-4688-BC82-1141D9A3DD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2" y="1104"/>
              <a:ext cx="17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1800">
                  <a:latin typeface="Courier New" panose="02070309020205020404" pitchFamily="49" charset="0"/>
                </a:rPr>
                <a:t>Attribute-Value</a:t>
              </a:r>
            </a:p>
          </p:txBody>
        </p:sp>
        <p:sp>
          <p:nvSpPr>
            <p:cNvPr id="35853" name="Text Box 14">
              <a:extLst>
                <a:ext uri="{FF2B5EF4-FFF2-40B4-BE49-F238E27FC236}">
                  <a16:creationId xmlns:a16="http://schemas.microsoft.com/office/drawing/2014/main" id="{4FEC2CF8-653F-442E-A1DB-0B2E4DF051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0" y="1488"/>
              <a:ext cx="528" cy="21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/>
                <a:t>ws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>
                  <a:latin typeface="Courier New" panose="02070309020205020404" pitchFamily="49" charset="0"/>
                </a:rPr>
                <a:t>if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>
                  <a:latin typeface="Courier New" panose="02070309020205020404" pitchFamily="49" charset="0"/>
                </a:rPr>
                <a:t>then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>
                  <a:latin typeface="Courier New" panose="02070309020205020404" pitchFamily="49" charset="0"/>
                </a:rPr>
                <a:t>else</a:t>
              </a:r>
              <a:endParaRPr kumimoji="0" lang="en-US" altLang="zh-CN" sz="2000" b="0"/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id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num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/>
                <a:t>&lt;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/>
                <a:t>&lt;=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/>
                <a:t>=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/>
                <a:t>&lt; &gt;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/>
                <a:t>&gt;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/>
                <a:t>&gt;=</a:t>
              </a:r>
            </a:p>
          </p:txBody>
        </p:sp>
        <p:sp>
          <p:nvSpPr>
            <p:cNvPr id="35854" name="Text Box 15">
              <a:extLst>
                <a:ext uri="{FF2B5EF4-FFF2-40B4-BE49-F238E27FC236}">
                  <a16:creationId xmlns:a16="http://schemas.microsoft.com/office/drawing/2014/main" id="{C7AB1FAB-0210-4DE0-824E-9383A2AA14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1488"/>
              <a:ext cx="528" cy="21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/>
                <a:t>-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if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then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else</a:t>
              </a:r>
              <a:endParaRPr kumimoji="0" lang="en-US" altLang="zh-CN" sz="2000" b="0"/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id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num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relop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relop</a:t>
              </a:r>
              <a:r>
                <a:rPr kumimoji="0" lang="en-US" altLang="zh-CN" sz="2000" b="0"/>
                <a:t> 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relop</a:t>
              </a:r>
              <a:endParaRPr kumimoji="0" lang="en-US" altLang="zh-CN" sz="2000" b="0"/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relop</a:t>
              </a:r>
              <a:endParaRPr kumimoji="0" lang="en-US" altLang="zh-CN" sz="2000" b="0"/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relop</a:t>
              </a:r>
              <a:endParaRPr kumimoji="0" lang="en-US" altLang="zh-CN" sz="2000" b="0"/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/>
                <a:t>relop</a:t>
              </a:r>
            </a:p>
          </p:txBody>
        </p:sp>
        <p:sp>
          <p:nvSpPr>
            <p:cNvPr id="35855" name="Text Box 16">
              <a:extLst>
                <a:ext uri="{FF2B5EF4-FFF2-40B4-BE49-F238E27FC236}">
                  <a16:creationId xmlns:a16="http://schemas.microsoft.com/office/drawing/2014/main" id="{857C27FF-D77C-43E9-95A9-817720DB31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64" y="1488"/>
              <a:ext cx="2112" cy="2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-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-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-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-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dirty="0"/>
                <a:t>pointer to table entry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dirty="0"/>
                <a:t>numerical value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LT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LE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EQ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NE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GT</a:t>
              </a:r>
            </a:p>
            <a:p>
              <a:pPr algn="ctr" eaLnBrk="1" hangingPunct="1">
                <a:lnSpc>
                  <a:spcPct val="60000"/>
                </a:lnSpc>
                <a:spcBef>
                  <a:spcPct val="30000"/>
                </a:spcBef>
                <a:buClrTx/>
                <a:buSzTx/>
                <a:buFontTx/>
                <a:buNone/>
              </a:pPr>
              <a:r>
                <a:rPr kumimoji="0" lang="en-US" altLang="zh-CN" sz="2000" b="0" dirty="0"/>
                <a:t>GE</a:t>
              </a:r>
            </a:p>
          </p:txBody>
        </p: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93927D3-3395-4F08-87BE-56712CC1D9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252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409BB2B5-7AC2-4877-B267-77B433280C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3.4.1  </a:t>
            </a:r>
            <a:r>
              <a:rPr lang="zh-CN" altLang="en-US"/>
              <a:t>状态转换图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E2F4AB70-13FB-4E57-9F51-C49DC15873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eaLnBrk="1" hangingPunct="1"/>
            <a:r>
              <a:rPr lang="en-US" altLang="zh-CN">
                <a:solidFill>
                  <a:srgbClr val="FF3300"/>
                </a:solidFill>
              </a:rPr>
              <a:t>transition diagram</a:t>
            </a:r>
            <a:r>
              <a:rPr lang="zh-CN" altLang="en-US"/>
              <a:t>，识别单词</a:t>
            </a:r>
          </a:p>
        </p:txBody>
      </p:sp>
      <p:grpSp>
        <p:nvGrpSpPr>
          <p:cNvPr id="36868" name="Group 42">
            <a:extLst>
              <a:ext uri="{FF2B5EF4-FFF2-40B4-BE49-F238E27FC236}">
                <a16:creationId xmlns:a16="http://schemas.microsoft.com/office/drawing/2014/main" id="{2579DE59-421A-4F30-AEAB-DA8A255BE17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55813" y="1752600"/>
            <a:ext cx="5030787" cy="1646238"/>
            <a:chOff x="1008" y="1104"/>
            <a:chExt cx="3965" cy="1298"/>
          </a:xfrm>
        </p:grpSpPr>
        <p:sp>
          <p:nvSpPr>
            <p:cNvPr id="36884" name="Line 24">
              <a:extLst>
                <a:ext uri="{FF2B5EF4-FFF2-40B4-BE49-F238E27FC236}">
                  <a16:creationId xmlns:a16="http://schemas.microsoft.com/office/drawing/2014/main" id="{8B24DFB9-C8A6-47B9-A1AD-852BD8FAD74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008" y="1465"/>
              <a:ext cx="93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6885" name="Oval 25">
              <a:extLst>
                <a:ext uri="{FF2B5EF4-FFF2-40B4-BE49-F238E27FC236}">
                  <a16:creationId xmlns:a16="http://schemas.microsoft.com/office/drawing/2014/main" id="{226A6C9C-095A-4E06-8B78-1068EDF087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45" y="1248"/>
              <a:ext cx="433" cy="433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36886" name="Line 26">
              <a:extLst>
                <a:ext uri="{FF2B5EF4-FFF2-40B4-BE49-F238E27FC236}">
                  <a16:creationId xmlns:a16="http://schemas.microsoft.com/office/drawing/2014/main" id="{84479357-947D-4C81-8666-56E585DFCE2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378" y="1465"/>
              <a:ext cx="93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6887" name="Oval 27">
              <a:extLst>
                <a:ext uri="{FF2B5EF4-FFF2-40B4-BE49-F238E27FC236}">
                  <a16:creationId xmlns:a16="http://schemas.microsoft.com/office/drawing/2014/main" id="{865A9F3A-C782-459F-90CC-FF6022A3787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40" y="1969"/>
              <a:ext cx="433" cy="433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36888" name="Oval 28">
              <a:extLst>
                <a:ext uri="{FF2B5EF4-FFF2-40B4-BE49-F238E27FC236}">
                  <a16:creationId xmlns:a16="http://schemas.microsoft.com/office/drawing/2014/main" id="{EC44B75C-DA2C-402F-A2C9-BBED182CCF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15" y="1248"/>
              <a:ext cx="432" cy="433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36889" name="Oval 29">
              <a:extLst>
                <a:ext uri="{FF2B5EF4-FFF2-40B4-BE49-F238E27FC236}">
                  <a16:creationId xmlns:a16="http://schemas.microsoft.com/office/drawing/2014/main" id="{9F85EBA7-3870-451D-BBD4-B76A59DC501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40" y="1248"/>
              <a:ext cx="433" cy="433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36890" name="Oval 30">
              <a:extLst>
                <a:ext uri="{FF2B5EF4-FFF2-40B4-BE49-F238E27FC236}">
                  <a16:creationId xmlns:a16="http://schemas.microsoft.com/office/drawing/2014/main" id="{64CEC491-8092-45E1-BE08-CB4D2C611CE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613" y="2041"/>
              <a:ext cx="288" cy="28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36891" name="Oval 31">
              <a:extLst>
                <a:ext uri="{FF2B5EF4-FFF2-40B4-BE49-F238E27FC236}">
                  <a16:creationId xmlns:a16="http://schemas.microsoft.com/office/drawing/2014/main" id="{3D96DE25-34BC-4262-AC4B-1A5415DC073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613" y="1320"/>
              <a:ext cx="288" cy="28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36892" name="Line 32">
              <a:extLst>
                <a:ext uri="{FF2B5EF4-FFF2-40B4-BE49-F238E27FC236}">
                  <a16:creationId xmlns:a16="http://schemas.microsoft.com/office/drawing/2014/main" id="{8B27EB34-5FD6-4803-B343-7CD44B875C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47" y="1465"/>
              <a:ext cx="79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cxnSp>
          <p:nvCxnSpPr>
            <p:cNvPr id="36893" name="AutoShape 33">
              <a:extLst>
                <a:ext uri="{FF2B5EF4-FFF2-40B4-BE49-F238E27FC236}">
                  <a16:creationId xmlns:a16="http://schemas.microsoft.com/office/drawing/2014/main" id="{C68745A0-68A6-4BD3-8248-003D3AAD1A21}"/>
                </a:ext>
              </a:extLst>
            </p:cNvPr>
            <p:cNvCxnSpPr>
              <a:cxnSpLocks noChangeAspect="1" noChangeShapeType="1"/>
              <a:stCxn id="36888" idx="4"/>
              <a:endCxn id="36887" idx="2"/>
            </p:cNvCxnSpPr>
            <p:nvPr/>
          </p:nvCxnSpPr>
          <p:spPr bwMode="auto">
            <a:xfrm rot="16200000" flipH="1">
              <a:off x="3783" y="1429"/>
              <a:ext cx="505" cy="1009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6894" name="Text Box 34">
              <a:extLst>
                <a:ext uri="{FF2B5EF4-FFF2-40B4-BE49-F238E27FC236}">
                  <a16:creationId xmlns:a16="http://schemas.microsoft.com/office/drawing/2014/main" id="{5A0C7076-49DC-438B-8528-1B66F871915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081" y="1104"/>
              <a:ext cx="935" cy="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start</a:t>
              </a:r>
            </a:p>
          </p:txBody>
        </p:sp>
        <p:sp>
          <p:nvSpPr>
            <p:cNvPr id="36895" name="Text Box 35">
              <a:extLst>
                <a:ext uri="{FF2B5EF4-FFF2-40B4-BE49-F238E27FC236}">
                  <a16:creationId xmlns:a16="http://schemas.microsoft.com/office/drawing/2014/main" id="{81E74223-21A6-42A7-AEF7-006AB959108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47" y="1681"/>
              <a:ext cx="866" cy="3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other</a:t>
              </a:r>
            </a:p>
          </p:txBody>
        </p:sp>
        <p:sp>
          <p:nvSpPr>
            <p:cNvPr id="36896" name="Text Box 36">
              <a:extLst>
                <a:ext uri="{FF2B5EF4-FFF2-40B4-BE49-F238E27FC236}">
                  <a16:creationId xmlns:a16="http://schemas.microsoft.com/office/drawing/2014/main" id="{27416ACB-2F13-4BC9-BBEA-792EB07153D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47" y="1147"/>
              <a:ext cx="721" cy="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=</a:t>
              </a:r>
            </a:p>
          </p:txBody>
        </p:sp>
        <p:sp>
          <p:nvSpPr>
            <p:cNvPr id="36897" name="Text Box 37">
              <a:extLst>
                <a:ext uri="{FF2B5EF4-FFF2-40B4-BE49-F238E27FC236}">
                  <a16:creationId xmlns:a16="http://schemas.microsoft.com/office/drawing/2014/main" id="{40FB7D7A-4E81-4E3C-B648-B0903D625CC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51" y="1147"/>
              <a:ext cx="720" cy="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&gt;</a:t>
              </a:r>
            </a:p>
          </p:txBody>
        </p:sp>
        <p:sp>
          <p:nvSpPr>
            <p:cNvPr id="36898" name="Text Box 38">
              <a:extLst>
                <a:ext uri="{FF2B5EF4-FFF2-40B4-BE49-F238E27FC236}">
                  <a16:creationId xmlns:a16="http://schemas.microsoft.com/office/drawing/2014/main" id="{8EAFAAE4-AD27-4403-B89C-3C214E9579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16" y="1296"/>
              <a:ext cx="289" cy="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0</a:t>
              </a:r>
            </a:p>
          </p:txBody>
        </p:sp>
        <p:sp>
          <p:nvSpPr>
            <p:cNvPr id="36899" name="Text Box 39">
              <a:extLst>
                <a:ext uri="{FF2B5EF4-FFF2-40B4-BE49-F238E27FC236}">
                  <a16:creationId xmlns:a16="http://schemas.microsoft.com/office/drawing/2014/main" id="{448A8D48-7E93-4009-BE39-0CA4F2AE135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386" y="1296"/>
              <a:ext cx="290" cy="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6</a:t>
              </a:r>
            </a:p>
          </p:txBody>
        </p:sp>
        <p:sp>
          <p:nvSpPr>
            <p:cNvPr id="36900" name="Text Box 40">
              <a:extLst>
                <a:ext uri="{FF2B5EF4-FFF2-40B4-BE49-F238E27FC236}">
                  <a16:creationId xmlns:a16="http://schemas.microsoft.com/office/drawing/2014/main" id="{0DE998CE-91C6-47BC-9665-FB08B9B6F16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13" y="1296"/>
              <a:ext cx="287" cy="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7</a:t>
              </a:r>
            </a:p>
          </p:txBody>
        </p:sp>
        <p:sp>
          <p:nvSpPr>
            <p:cNvPr id="36901" name="Text Box 41">
              <a:extLst>
                <a:ext uri="{FF2B5EF4-FFF2-40B4-BE49-F238E27FC236}">
                  <a16:creationId xmlns:a16="http://schemas.microsoft.com/office/drawing/2014/main" id="{5B5345C4-446D-47EE-A644-F2A7E4D6FF5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13" y="2016"/>
              <a:ext cx="287" cy="3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/>
                <a:t>8</a:t>
              </a:r>
            </a:p>
          </p:txBody>
        </p:sp>
      </p:grpSp>
      <p:sp>
        <p:nvSpPr>
          <p:cNvPr id="157739" name="Text Box 43">
            <a:extLst>
              <a:ext uri="{FF2B5EF4-FFF2-40B4-BE49-F238E27FC236}">
                <a16:creationId xmlns:a16="http://schemas.microsoft.com/office/drawing/2014/main" id="{974D4FB4-B6A8-41F4-B4B7-DE33EF1083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667000"/>
            <a:ext cx="762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状态</a:t>
            </a:r>
          </a:p>
        </p:txBody>
      </p:sp>
      <p:sp>
        <p:nvSpPr>
          <p:cNvPr id="157740" name="Line 44">
            <a:extLst>
              <a:ext uri="{FF2B5EF4-FFF2-40B4-BE49-F238E27FC236}">
                <a16:creationId xmlns:a16="http://schemas.microsoft.com/office/drawing/2014/main" id="{B62CA3CE-E554-42C6-85D9-D1ECE58523C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43000" y="2362200"/>
            <a:ext cx="2133600" cy="457200"/>
          </a:xfrm>
          <a:prstGeom prst="line">
            <a:avLst/>
          </a:prstGeom>
          <a:noFill/>
          <a:ln w="9525">
            <a:solidFill>
              <a:schemeClr val="hlink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741" name="Line 45">
            <a:extLst>
              <a:ext uri="{FF2B5EF4-FFF2-40B4-BE49-F238E27FC236}">
                <a16:creationId xmlns:a16="http://schemas.microsoft.com/office/drawing/2014/main" id="{97171133-9961-4F47-85B1-79E62F89CDA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2362200"/>
            <a:ext cx="3733800" cy="457200"/>
          </a:xfrm>
          <a:prstGeom prst="line">
            <a:avLst/>
          </a:prstGeom>
          <a:noFill/>
          <a:ln w="9525">
            <a:solidFill>
              <a:schemeClr val="hlink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742" name="Line 46">
            <a:extLst>
              <a:ext uri="{FF2B5EF4-FFF2-40B4-BE49-F238E27FC236}">
                <a16:creationId xmlns:a16="http://schemas.microsoft.com/office/drawing/2014/main" id="{12A0F0A4-BE03-4D4E-AF2A-316E6E0D616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2362200"/>
            <a:ext cx="5334000" cy="457200"/>
          </a:xfrm>
          <a:prstGeom prst="line">
            <a:avLst/>
          </a:prstGeom>
          <a:noFill/>
          <a:ln w="9525">
            <a:solidFill>
              <a:schemeClr val="hlink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743" name="Line 47">
            <a:extLst>
              <a:ext uri="{FF2B5EF4-FFF2-40B4-BE49-F238E27FC236}">
                <a16:creationId xmlns:a16="http://schemas.microsoft.com/office/drawing/2014/main" id="{7095B73E-6E59-4C1B-97DD-7487F97231DF}"/>
              </a:ext>
            </a:extLst>
          </p:cNvPr>
          <p:cNvSpPr>
            <a:spLocks noChangeShapeType="1"/>
          </p:cNvSpPr>
          <p:nvPr/>
        </p:nvSpPr>
        <p:spPr bwMode="auto">
          <a:xfrm>
            <a:off x="1295400" y="2819400"/>
            <a:ext cx="5181600" cy="381000"/>
          </a:xfrm>
          <a:prstGeom prst="line">
            <a:avLst/>
          </a:prstGeom>
          <a:noFill/>
          <a:ln w="9525">
            <a:solidFill>
              <a:schemeClr val="hlink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745" name="Text Box 49">
            <a:extLst>
              <a:ext uri="{FF2B5EF4-FFF2-40B4-BE49-F238E27FC236}">
                <a16:creationId xmlns:a16="http://schemas.microsoft.com/office/drawing/2014/main" id="{9237492A-919C-4B2C-BE97-2E4A692731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3124200"/>
            <a:ext cx="23622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动作：在前一状态时，读入标记符号将转入指向的状态</a:t>
            </a:r>
          </a:p>
        </p:txBody>
      </p:sp>
      <p:sp>
        <p:nvSpPr>
          <p:cNvPr id="157747" name="Line 51">
            <a:extLst>
              <a:ext uri="{FF2B5EF4-FFF2-40B4-BE49-F238E27FC236}">
                <a16:creationId xmlns:a16="http://schemas.microsoft.com/office/drawing/2014/main" id="{3B5D660A-76BC-42C0-8A62-E8540838473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495800" y="2209800"/>
            <a:ext cx="0" cy="990600"/>
          </a:xfrm>
          <a:prstGeom prst="line">
            <a:avLst/>
          </a:prstGeom>
          <a:noFill/>
          <a:ln w="9525">
            <a:solidFill>
              <a:schemeClr val="hlink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748" name="Line 52">
            <a:extLst>
              <a:ext uri="{FF2B5EF4-FFF2-40B4-BE49-F238E27FC236}">
                <a16:creationId xmlns:a16="http://schemas.microsoft.com/office/drawing/2014/main" id="{C651DE36-B5FB-4184-8549-564C7C291EA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81200" y="2438400"/>
            <a:ext cx="1371600" cy="990600"/>
          </a:xfrm>
          <a:prstGeom prst="line">
            <a:avLst/>
          </a:prstGeom>
          <a:noFill/>
          <a:ln w="9525">
            <a:solidFill>
              <a:schemeClr val="hlink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749" name="Text Box 53">
            <a:extLst>
              <a:ext uri="{FF2B5EF4-FFF2-40B4-BE49-F238E27FC236}">
                <a16:creationId xmlns:a16="http://schemas.microsoft.com/office/drawing/2014/main" id="{8D70D3F8-3C85-4457-A787-AEF138DDF6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352800"/>
            <a:ext cx="14478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初态：识别的开始</a:t>
            </a:r>
          </a:p>
        </p:txBody>
      </p:sp>
      <p:sp>
        <p:nvSpPr>
          <p:cNvPr id="157750" name="Text Box 54">
            <a:extLst>
              <a:ext uri="{FF2B5EF4-FFF2-40B4-BE49-F238E27FC236}">
                <a16:creationId xmlns:a16="http://schemas.microsoft.com/office/drawing/2014/main" id="{95774FD2-2D85-4373-8528-D10848C2B9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0" y="1981200"/>
            <a:ext cx="15240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终态：识别出单词</a:t>
            </a:r>
          </a:p>
        </p:txBody>
      </p:sp>
      <p:sp>
        <p:nvSpPr>
          <p:cNvPr id="157751" name="Line 55">
            <a:extLst>
              <a:ext uri="{FF2B5EF4-FFF2-40B4-BE49-F238E27FC236}">
                <a16:creationId xmlns:a16="http://schemas.microsoft.com/office/drawing/2014/main" id="{50781B1C-1A94-49F8-9E1A-20B42E38C2A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086600" y="2133600"/>
            <a:ext cx="609600" cy="0"/>
          </a:xfrm>
          <a:prstGeom prst="line">
            <a:avLst/>
          </a:prstGeom>
          <a:noFill/>
          <a:ln w="9525">
            <a:solidFill>
              <a:schemeClr val="hlink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754" name="Line 58">
            <a:extLst>
              <a:ext uri="{FF2B5EF4-FFF2-40B4-BE49-F238E27FC236}">
                <a16:creationId xmlns:a16="http://schemas.microsoft.com/office/drawing/2014/main" id="{0699B41A-BD18-40A5-9B93-465257E1B65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010400" y="2133600"/>
            <a:ext cx="685800" cy="838200"/>
          </a:xfrm>
          <a:prstGeom prst="line">
            <a:avLst/>
          </a:prstGeom>
          <a:noFill/>
          <a:ln w="9525">
            <a:solidFill>
              <a:schemeClr val="hlink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755" name="Line 59">
            <a:extLst>
              <a:ext uri="{FF2B5EF4-FFF2-40B4-BE49-F238E27FC236}">
                <a16:creationId xmlns:a16="http://schemas.microsoft.com/office/drawing/2014/main" id="{32F9A020-F7EC-4A17-A107-B5AE63990B7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096000" y="2819400"/>
            <a:ext cx="838200" cy="1066800"/>
          </a:xfrm>
          <a:prstGeom prst="line">
            <a:avLst/>
          </a:prstGeom>
          <a:noFill/>
          <a:ln w="9525">
            <a:solidFill>
              <a:schemeClr val="hlink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7756" name="Text Box 60">
            <a:extLst>
              <a:ext uri="{FF2B5EF4-FFF2-40B4-BE49-F238E27FC236}">
                <a16:creationId xmlns:a16="http://schemas.microsoft.com/office/drawing/2014/main" id="{750FD828-C003-4590-8252-6CFBC11F9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3429000"/>
            <a:ext cx="21336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所有其他符号（如此例表示除</a:t>
            </a:r>
            <a:r>
              <a:rPr lang="en-US" altLang="zh-CN" sz="2000">
                <a:solidFill>
                  <a:schemeClr val="hlink"/>
                </a:solidFill>
                <a:latin typeface="Tahoma" panose="020B0604030504040204" pitchFamily="34" charset="0"/>
              </a:rPr>
              <a:t>=</a:t>
            </a: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外所有符号）</a:t>
            </a:r>
          </a:p>
        </p:txBody>
      </p:sp>
      <p:sp>
        <p:nvSpPr>
          <p:cNvPr id="157757" name="Text Box 61">
            <a:extLst>
              <a:ext uri="{FF2B5EF4-FFF2-40B4-BE49-F238E27FC236}">
                <a16:creationId xmlns:a16="http://schemas.microsoft.com/office/drawing/2014/main" id="{661B5603-0CED-4DCB-8E6F-607AA8B1C4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4343400"/>
            <a:ext cx="35814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hlink"/>
                </a:solidFill>
                <a:latin typeface="Tahoma" panose="020B0604030504040204" pitchFamily="34" charset="0"/>
              </a:rPr>
              <a:t>确定的：一个状态发出的不同的边不可能标记相同的符号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917E9C7-675F-4D54-9611-0617C32981F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69880" y="107280"/>
              <a:ext cx="8475120" cy="6261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917E9C7-675F-4D54-9611-0617C32981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0520" y="97920"/>
                <a:ext cx="8493840" cy="6280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23C442F-C41F-4915-B36E-C10903A2D16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9949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7739" grpId="0"/>
      <p:bldP spid="157745" grpId="0"/>
      <p:bldP spid="157749" grpId="0"/>
      <p:bldP spid="157750" grpId="0"/>
      <p:bldP spid="157756" grpId="0"/>
      <p:bldP spid="15775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029E78F4-6252-469D-81E6-8C9A4BF0BE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如何识别单词？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40F3AF82-2326-40CF-A672-C1FAAB9094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eaLnBrk="1" hangingPunct="1"/>
            <a:r>
              <a:rPr lang="zh-CN" altLang="en-US"/>
              <a:t>词法分析器（算法）</a:t>
            </a:r>
          </a:p>
          <a:p>
            <a:pPr lvl="1" eaLnBrk="1" hangingPunct="1"/>
            <a:r>
              <a:rPr lang="zh-CN" altLang="en-US"/>
              <a:t>已读入符号串（前缀）</a:t>
            </a:r>
            <a:r>
              <a:rPr lang="en-US" altLang="zh-CN"/>
              <a:t>+</a:t>
            </a:r>
            <a:r>
              <a:rPr lang="zh-CN" altLang="en-US"/>
              <a:t>未读入符号串</a:t>
            </a:r>
            <a:r>
              <a:rPr lang="en-US" altLang="zh-CN"/>
              <a:t>——</a:t>
            </a:r>
            <a:br>
              <a:rPr lang="en-US" altLang="zh-CN"/>
            </a:br>
            <a:r>
              <a:rPr lang="zh-CN" altLang="en-US"/>
              <a:t>与模式进行匹配</a:t>
            </a:r>
          </a:p>
          <a:p>
            <a:pPr eaLnBrk="1" hangingPunct="1"/>
            <a:r>
              <a:rPr lang="zh-CN" altLang="en-US"/>
              <a:t>状态转换图</a:t>
            </a:r>
            <a:r>
              <a:rPr lang="en-US" altLang="zh-CN"/>
              <a:t>——</a:t>
            </a:r>
            <a:r>
              <a:rPr lang="zh-CN" altLang="en-US"/>
              <a:t>一种词法分析算法描述</a:t>
            </a:r>
          </a:p>
          <a:p>
            <a:pPr lvl="1" eaLnBrk="1" hangingPunct="1"/>
            <a:r>
              <a:rPr lang="en-US" altLang="zh-CN"/>
              <a:t>TD</a:t>
            </a:r>
            <a:r>
              <a:rPr lang="en-US" altLang="zh-CN">
                <a:sym typeface="Wingdings" panose="05000000000000000000" pitchFamily="2" charset="2"/>
              </a:rPr>
              <a:t></a:t>
            </a:r>
            <a:r>
              <a:rPr lang="zh-CN" altLang="en-US">
                <a:sym typeface="Wingdings" panose="05000000000000000000" pitchFamily="2" charset="2"/>
              </a:rPr>
              <a:t>模式</a:t>
            </a: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已读入符号串状态</a:t>
            </a: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边下一符号、应采取的动作</a:t>
            </a:r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F25A1D6-E8E5-4A45-B4D3-FF72964D3F5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99720" y="1967400"/>
              <a:ext cx="6153480" cy="8604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F25A1D6-E8E5-4A45-B4D3-FF72964D3F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90360" y="1958040"/>
                <a:ext cx="6172200" cy="879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F4EA1E1-C243-48DD-92D6-387E3DEB9F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8912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标题 1">
            <a:extLst>
              <a:ext uri="{FF2B5EF4-FFF2-40B4-BE49-F238E27FC236}">
                <a16:creationId xmlns:a16="http://schemas.microsoft.com/office/drawing/2014/main" id="{49C767EE-9713-40EA-A1A9-91235A5C26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状态转换图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C6F3F6-EDEE-47CE-829F-D34A20C681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2743200"/>
            <a:ext cx="61722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rgbClr val="FF3300"/>
              </a:buClr>
              <a:buSzPct val="75000"/>
              <a:buFont typeface="Wingdings" pitchFamily="2" charset="2"/>
              <a:buNone/>
              <a:defRPr/>
            </a:pPr>
            <a:r>
              <a:rPr lang="zh-CN" altLang="en-US" sz="4800" b="0" kern="0" dirty="0">
                <a:solidFill>
                  <a:srgbClr val="FF3300"/>
                </a:solidFill>
                <a:latin typeface="+mn-lt"/>
                <a:ea typeface="+mn-ea"/>
                <a:sym typeface="Wingdings" pitchFamily="2" charset="2"/>
              </a:rPr>
              <a:t>状态符号串集合</a:t>
            </a:r>
            <a:endParaRPr lang="zh-CN" altLang="en-US" sz="4800" b="0" kern="0" dirty="0">
              <a:solidFill>
                <a:srgbClr val="FF3300"/>
              </a:solidFill>
              <a:latin typeface="+mn-lt"/>
              <a:ea typeface="+mn-ea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D0AFBEA-2249-4563-A6DB-EF51A8217FA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08520" y="3256560"/>
              <a:ext cx="5570640" cy="4266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D0AFBEA-2249-4563-A6DB-EF51A8217F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99160" y="3247200"/>
                <a:ext cx="5589360" cy="445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34E8CA2-0DAD-4E68-A554-7B30170608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5464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E1EE40F3-F274-4B01-9C8B-8EA56960CC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如何识别单词？（续）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A9F75C34-3BBC-4602-8DE8-B7853326BE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eaLnBrk="1" hangingPunct="1"/>
            <a:r>
              <a:rPr lang="en-US" altLang="zh-CN"/>
              <a:t>TD</a:t>
            </a:r>
            <a:r>
              <a:rPr lang="zh-CN" altLang="en-US"/>
              <a:t>工作方式</a:t>
            </a:r>
          </a:p>
          <a:p>
            <a:pPr lvl="1" eaLnBrk="1" hangingPunct="1"/>
            <a:r>
              <a:rPr lang="zh-CN" altLang="en-US"/>
              <a:t>开始识别，初态</a:t>
            </a: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读入符号，转换状态</a:t>
            </a: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终态，接受！；无法转换，失败！</a:t>
            </a:r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5646DF1-85EE-4B8D-A8DF-1909974C160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17440" y="2386080"/>
              <a:ext cx="5439960" cy="10749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5646DF1-85EE-4B8D-A8DF-1909974C16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08080" y="2376720"/>
                <a:ext cx="5458680" cy="1093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3FABC70-277D-4BF4-B0D0-0D709962AB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980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3.2|40.1|104.8|26.7|595.2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4.1|76.7|81.1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9980</TotalTime>
  <Words>1307</Words>
  <Application>Microsoft Office PowerPoint</Application>
  <PresentationFormat>全屏显示(4:3)</PresentationFormat>
  <Paragraphs>308</Paragraphs>
  <Slides>24</Slides>
  <Notes>0</Notes>
  <HiddenSlides>0</HiddenSlides>
  <MMClips>23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宋体</vt:lpstr>
      <vt:lpstr>Courier New</vt:lpstr>
      <vt:lpstr>Symbol</vt:lpstr>
      <vt:lpstr>Tahoma</vt:lpstr>
      <vt:lpstr>Times New Roman</vt:lpstr>
      <vt:lpstr>Wingdings</vt:lpstr>
      <vt:lpstr>Blends</vt:lpstr>
      <vt:lpstr>状态转换图预习要点</vt:lpstr>
      <vt:lpstr>3.4 单词的识别</vt:lpstr>
      <vt:lpstr>对应的单词正规式定义</vt:lpstr>
      <vt:lpstr>过滤空白符</vt:lpstr>
      <vt:lpstr>全部正规式定义</vt:lpstr>
      <vt:lpstr>3.4.1  状态转换图</vt:lpstr>
      <vt:lpstr>如何识别单词？</vt:lpstr>
      <vt:lpstr>状态转换图</vt:lpstr>
      <vt:lpstr>如何识别单词？（续）</vt:lpstr>
      <vt:lpstr>例</vt:lpstr>
      <vt:lpstr>例3.7：所有关系运算符</vt:lpstr>
      <vt:lpstr>例3.8、3.10：标识符与分隔符</vt:lpstr>
      <vt:lpstr>例3.9：无符号数</vt:lpstr>
      <vt:lpstr>关键字的处理</vt:lpstr>
      <vt:lpstr>3.4.2  状态转换图的实现</vt:lpstr>
      <vt:lpstr>实现代码</vt:lpstr>
      <vt:lpstr>实现代码</vt:lpstr>
      <vt:lpstr>实现代码（续）</vt:lpstr>
      <vt:lpstr>实现代码（续）</vt:lpstr>
      <vt:lpstr>实现代码（续）</vt:lpstr>
      <vt:lpstr>实现代码（续）</vt:lpstr>
      <vt:lpstr>实现代码（续）</vt:lpstr>
      <vt:lpstr>实现代码（续）</vt:lpstr>
      <vt:lpstr>预习作业——画状态转换图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1337</cp:revision>
  <dcterms:created xsi:type="dcterms:W3CDTF">2003-06-05T11:51:39Z</dcterms:created>
  <dcterms:modified xsi:type="dcterms:W3CDTF">2020-10-15T00:15:16Z</dcterms:modified>
</cp:coreProperties>
</file>

<file path=docProps/thumbnail.jpeg>
</file>